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6" r:id="rId5"/>
    <p:sldId id="264" r:id="rId6"/>
    <p:sldId id="267" r:id="rId7"/>
    <p:sldId id="261" r:id="rId8"/>
    <p:sldId id="268"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2E75B6"/>
    <a:srgbClr val="5B9BD5"/>
    <a:srgbClr val="0000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0" autoAdjust="0"/>
    <p:restoredTop sz="94660"/>
  </p:normalViewPr>
  <p:slideViewPr>
    <p:cSldViewPr snapToGrid="0">
      <p:cViewPr varScale="1">
        <p:scale>
          <a:sx n="115" d="100"/>
          <a:sy n="115" d="100"/>
        </p:scale>
        <p:origin x="678"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scatterChart>
        <c:scatterStyle val="lineMarker"/>
        <c:varyColors val="0"/>
        <c:ser>
          <c:idx val="0"/>
          <c:order val="0"/>
          <c:tx>
            <c:strRef>
              <c:f>'0016 на 2 21-09'!$R$1</c:f>
              <c:strCache>
                <c:ptCount val="1"/>
                <c:pt idx="0">
                  <c:v>U моп, В</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rgbClr val="FF0000"/>
                </a:solidFill>
                <a:prstDash val="sysDot"/>
              </a:ln>
              <a:effectLst/>
            </c:spPr>
            <c:trendlineType val="linear"/>
            <c:dispRSqr val="0"/>
            <c:dispEq val="0"/>
          </c:trendline>
          <c:xVal>
            <c:numRef>
              <c:f>'0016 на 2 21-09'!$Q$2:$Q$1139</c:f>
              <c:numCache>
                <c:formatCode>General</c:formatCode>
                <c:ptCount val="1138"/>
                <c:pt idx="0">
                  <c:v>24.5029</c:v>
                </c:pt>
                <c:pt idx="1">
                  <c:v>24.0366</c:v>
                </c:pt>
                <c:pt idx="2">
                  <c:v>22.7683</c:v>
                </c:pt>
                <c:pt idx="3">
                  <c:v>19.529900000000001</c:v>
                </c:pt>
                <c:pt idx="4">
                  <c:v>17.3522</c:v>
                </c:pt>
                <c:pt idx="5">
                  <c:v>12.333</c:v>
                </c:pt>
                <c:pt idx="6">
                  <c:v>7.7752600000000003</c:v>
                </c:pt>
                <c:pt idx="7">
                  <c:v>3.9729700000000001</c:v>
                </c:pt>
                <c:pt idx="8">
                  <c:v>0.64442999999999995</c:v>
                </c:pt>
                <c:pt idx="9">
                  <c:v>0.37947700000000001</c:v>
                </c:pt>
                <c:pt idx="10">
                  <c:v>0.16639000000000001</c:v>
                </c:pt>
                <c:pt idx="11">
                  <c:v>4.1345E-2</c:v>
                </c:pt>
                <c:pt idx="12">
                  <c:v>-9.0523000000000006E-2</c:v>
                </c:pt>
                <c:pt idx="13">
                  <c:v>-0.185058</c:v>
                </c:pt>
                <c:pt idx="14">
                  <c:v>-0.37218499999999999</c:v>
                </c:pt>
                <c:pt idx="15">
                  <c:v>-0.33787600000000001</c:v>
                </c:pt>
                <c:pt idx="16">
                  <c:v>-0.42972100000000002</c:v>
                </c:pt>
                <c:pt idx="17">
                  <c:v>-0.469364</c:v>
                </c:pt>
                <c:pt idx="18">
                  <c:v>-0.47584100000000001</c:v>
                </c:pt>
                <c:pt idx="19">
                  <c:v>-0.45486900000000002</c:v>
                </c:pt>
                <c:pt idx="20">
                  <c:v>-0.453345</c:v>
                </c:pt>
                <c:pt idx="21">
                  <c:v>-0.53680499999999998</c:v>
                </c:pt>
                <c:pt idx="22">
                  <c:v>-0.50934100000000004</c:v>
                </c:pt>
                <c:pt idx="23">
                  <c:v>-0.53374200000000005</c:v>
                </c:pt>
                <c:pt idx="24">
                  <c:v>0.398534</c:v>
                </c:pt>
                <c:pt idx="25">
                  <c:v>7.78782</c:v>
                </c:pt>
                <c:pt idx="26">
                  <c:v>14.672800000000001</c:v>
                </c:pt>
                <c:pt idx="27">
                  <c:v>20.583600000000001</c:v>
                </c:pt>
                <c:pt idx="28">
                  <c:v>26.105599999999999</c:v>
                </c:pt>
                <c:pt idx="29">
                  <c:v>31.3081</c:v>
                </c:pt>
                <c:pt idx="30">
                  <c:v>36.355200000000004</c:v>
                </c:pt>
                <c:pt idx="31">
                  <c:v>41.079900000000002</c:v>
                </c:pt>
                <c:pt idx="32">
                  <c:v>43.804400000000001</c:v>
                </c:pt>
                <c:pt idx="33">
                  <c:v>44.9878</c:v>
                </c:pt>
                <c:pt idx="34">
                  <c:v>45.510300000000001</c:v>
                </c:pt>
                <c:pt idx="35">
                  <c:v>45.910499999999999</c:v>
                </c:pt>
                <c:pt idx="36">
                  <c:v>46.1815</c:v>
                </c:pt>
                <c:pt idx="37">
                  <c:v>46.293700000000001</c:v>
                </c:pt>
                <c:pt idx="38">
                  <c:v>46.3797</c:v>
                </c:pt>
                <c:pt idx="39">
                  <c:v>46.4251</c:v>
                </c:pt>
                <c:pt idx="40">
                  <c:v>46.4268</c:v>
                </c:pt>
                <c:pt idx="41">
                  <c:v>46.378</c:v>
                </c:pt>
                <c:pt idx="42">
                  <c:v>46.342599999999997</c:v>
                </c:pt>
                <c:pt idx="43">
                  <c:v>46.293399999999998</c:v>
                </c:pt>
                <c:pt idx="44">
                  <c:v>46.229900000000001</c:v>
                </c:pt>
                <c:pt idx="45">
                  <c:v>46.147599999999997</c:v>
                </c:pt>
                <c:pt idx="46">
                  <c:v>46.035200000000003</c:v>
                </c:pt>
                <c:pt idx="47">
                  <c:v>45.9452</c:v>
                </c:pt>
                <c:pt idx="48">
                  <c:v>45.883000000000003</c:v>
                </c:pt>
                <c:pt idx="49">
                  <c:v>45.747399999999999</c:v>
                </c:pt>
                <c:pt idx="50">
                  <c:v>45.642699999999998</c:v>
                </c:pt>
                <c:pt idx="51">
                  <c:v>45.542299999999997</c:v>
                </c:pt>
                <c:pt idx="52">
                  <c:v>45.454799999999999</c:v>
                </c:pt>
                <c:pt idx="53">
                  <c:v>45.319200000000002</c:v>
                </c:pt>
                <c:pt idx="54">
                  <c:v>45.203899999999997</c:v>
                </c:pt>
                <c:pt idx="55">
                  <c:v>45.1006</c:v>
                </c:pt>
                <c:pt idx="56">
                  <c:v>45.026899999999998</c:v>
                </c:pt>
                <c:pt idx="57">
                  <c:v>44.888199999999998</c:v>
                </c:pt>
                <c:pt idx="58">
                  <c:v>44.786200000000001</c:v>
                </c:pt>
                <c:pt idx="59">
                  <c:v>44.657400000000003</c:v>
                </c:pt>
                <c:pt idx="60">
                  <c:v>44.565199999999997</c:v>
                </c:pt>
                <c:pt idx="61">
                  <c:v>44.428199999999997</c:v>
                </c:pt>
                <c:pt idx="62">
                  <c:v>44.3339</c:v>
                </c:pt>
                <c:pt idx="63">
                  <c:v>44.223700000000001</c:v>
                </c:pt>
                <c:pt idx="64">
                  <c:v>44.104199999999999</c:v>
                </c:pt>
                <c:pt idx="65">
                  <c:v>44.001800000000003</c:v>
                </c:pt>
                <c:pt idx="66">
                  <c:v>43.873399999999997</c:v>
                </c:pt>
                <c:pt idx="67">
                  <c:v>43.78</c:v>
                </c:pt>
                <c:pt idx="68">
                  <c:v>43.672800000000002</c:v>
                </c:pt>
                <c:pt idx="69">
                  <c:v>43.544499999999999</c:v>
                </c:pt>
                <c:pt idx="70">
                  <c:v>43.407600000000002</c:v>
                </c:pt>
                <c:pt idx="71">
                  <c:v>43.311799999999998</c:v>
                </c:pt>
                <c:pt idx="72">
                  <c:v>43.19</c:v>
                </c:pt>
                <c:pt idx="73">
                  <c:v>43.103299999999997</c:v>
                </c:pt>
                <c:pt idx="74">
                  <c:v>42.9499</c:v>
                </c:pt>
                <c:pt idx="75">
                  <c:v>42.848799999999997</c:v>
                </c:pt>
                <c:pt idx="76">
                  <c:v>42.739199999999997</c:v>
                </c:pt>
                <c:pt idx="77">
                  <c:v>42.628799999999998</c:v>
                </c:pt>
                <c:pt idx="78">
                  <c:v>42.503999999999998</c:v>
                </c:pt>
                <c:pt idx="79">
                  <c:v>42.3996</c:v>
                </c:pt>
                <c:pt idx="80">
                  <c:v>42.285200000000003</c:v>
                </c:pt>
                <c:pt idx="81">
                  <c:v>42.200200000000002</c:v>
                </c:pt>
                <c:pt idx="82">
                  <c:v>42.045400000000001</c:v>
                </c:pt>
                <c:pt idx="83">
                  <c:v>41.915399999999998</c:v>
                </c:pt>
                <c:pt idx="84">
                  <c:v>41.823700000000002</c:v>
                </c:pt>
                <c:pt idx="85">
                  <c:v>41.7014</c:v>
                </c:pt>
                <c:pt idx="86">
                  <c:v>41.5916</c:v>
                </c:pt>
                <c:pt idx="87">
                  <c:v>41.473999999999997</c:v>
                </c:pt>
                <c:pt idx="88">
                  <c:v>41.321199999999997</c:v>
                </c:pt>
                <c:pt idx="89">
                  <c:v>41.2667</c:v>
                </c:pt>
                <c:pt idx="90">
                  <c:v>41.117400000000004</c:v>
                </c:pt>
                <c:pt idx="91">
                  <c:v>40.971299999999999</c:v>
                </c:pt>
                <c:pt idx="92">
                  <c:v>40.861199999999997</c:v>
                </c:pt>
                <c:pt idx="93">
                  <c:v>40.724600000000002</c:v>
                </c:pt>
                <c:pt idx="94">
                  <c:v>40.601399999999998</c:v>
                </c:pt>
                <c:pt idx="95">
                  <c:v>40.4923</c:v>
                </c:pt>
                <c:pt idx="96">
                  <c:v>40.372500000000002</c:v>
                </c:pt>
                <c:pt idx="97">
                  <c:v>40.229500000000002</c:v>
                </c:pt>
                <c:pt idx="98">
                  <c:v>40.112699999999997</c:v>
                </c:pt>
                <c:pt idx="99">
                  <c:v>39.981299999999997</c:v>
                </c:pt>
                <c:pt idx="100">
                  <c:v>39.8795</c:v>
                </c:pt>
                <c:pt idx="101">
                  <c:v>39.760399999999997</c:v>
                </c:pt>
                <c:pt idx="102">
                  <c:v>39.683599999999998</c:v>
                </c:pt>
                <c:pt idx="103">
                  <c:v>39.513399999999997</c:v>
                </c:pt>
                <c:pt idx="104">
                  <c:v>39.3904</c:v>
                </c:pt>
                <c:pt idx="105">
                  <c:v>39.288800000000002</c:v>
                </c:pt>
                <c:pt idx="106">
                  <c:v>39.203200000000002</c:v>
                </c:pt>
                <c:pt idx="107">
                  <c:v>39.052300000000002</c:v>
                </c:pt>
                <c:pt idx="108">
                  <c:v>38.913400000000003</c:v>
                </c:pt>
                <c:pt idx="109">
                  <c:v>38.796900000000001</c:v>
                </c:pt>
                <c:pt idx="110">
                  <c:v>38.713200000000001</c:v>
                </c:pt>
                <c:pt idx="111">
                  <c:v>38.599800000000002</c:v>
                </c:pt>
                <c:pt idx="112">
                  <c:v>38.406700000000001</c:v>
                </c:pt>
                <c:pt idx="113">
                  <c:v>38.325899999999997</c:v>
                </c:pt>
                <c:pt idx="114">
                  <c:v>38.2363</c:v>
                </c:pt>
                <c:pt idx="115">
                  <c:v>38.109900000000003</c:v>
                </c:pt>
                <c:pt idx="116">
                  <c:v>37.971800000000002</c:v>
                </c:pt>
                <c:pt idx="117">
                  <c:v>37.852899999999998</c:v>
                </c:pt>
                <c:pt idx="118">
                  <c:v>37.704099999999997</c:v>
                </c:pt>
                <c:pt idx="119">
                  <c:v>37.618299999999998</c:v>
                </c:pt>
                <c:pt idx="120">
                  <c:v>37.494199999999999</c:v>
                </c:pt>
                <c:pt idx="121">
                  <c:v>37.346600000000002</c:v>
                </c:pt>
                <c:pt idx="122">
                  <c:v>37.261000000000003</c:v>
                </c:pt>
                <c:pt idx="123">
                  <c:v>37.152700000000003</c:v>
                </c:pt>
                <c:pt idx="124">
                  <c:v>36.992600000000003</c:v>
                </c:pt>
                <c:pt idx="125">
                  <c:v>36.847499999999997</c:v>
                </c:pt>
                <c:pt idx="126">
                  <c:v>36.741300000000003</c:v>
                </c:pt>
                <c:pt idx="127">
                  <c:v>36.638100000000001</c:v>
                </c:pt>
                <c:pt idx="128">
                  <c:v>36.516800000000003</c:v>
                </c:pt>
                <c:pt idx="129">
                  <c:v>36.387300000000003</c:v>
                </c:pt>
                <c:pt idx="130">
                  <c:v>36.272799999999997</c:v>
                </c:pt>
                <c:pt idx="131">
                  <c:v>36.171300000000002</c:v>
                </c:pt>
                <c:pt idx="132">
                  <c:v>36.027999999999999</c:v>
                </c:pt>
                <c:pt idx="133">
                  <c:v>35.9084</c:v>
                </c:pt>
                <c:pt idx="134">
                  <c:v>35.804200000000002</c:v>
                </c:pt>
                <c:pt idx="135">
                  <c:v>35.6631</c:v>
                </c:pt>
                <c:pt idx="136">
                  <c:v>35.532400000000003</c:v>
                </c:pt>
                <c:pt idx="137">
                  <c:v>35.346299999999999</c:v>
                </c:pt>
                <c:pt idx="138">
                  <c:v>35.288800000000002</c:v>
                </c:pt>
                <c:pt idx="139">
                  <c:v>35.167000000000002</c:v>
                </c:pt>
                <c:pt idx="140">
                  <c:v>35.042200000000001</c:v>
                </c:pt>
                <c:pt idx="141">
                  <c:v>34.919699999999999</c:v>
                </c:pt>
                <c:pt idx="142">
                  <c:v>34.769100000000002</c:v>
                </c:pt>
                <c:pt idx="143">
                  <c:v>34.6815</c:v>
                </c:pt>
                <c:pt idx="144">
                  <c:v>34.577599999999997</c:v>
                </c:pt>
                <c:pt idx="145">
                  <c:v>34.405500000000004</c:v>
                </c:pt>
                <c:pt idx="146">
                  <c:v>34.306600000000003</c:v>
                </c:pt>
                <c:pt idx="147">
                  <c:v>34.223199999999999</c:v>
                </c:pt>
                <c:pt idx="148">
                  <c:v>34.114800000000002</c:v>
                </c:pt>
                <c:pt idx="149">
                  <c:v>33.9621</c:v>
                </c:pt>
                <c:pt idx="150">
                  <c:v>33.820799999999998</c:v>
                </c:pt>
                <c:pt idx="151">
                  <c:v>33.7119</c:v>
                </c:pt>
                <c:pt idx="152">
                  <c:v>33.609200000000001</c:v>
                </c:pt>
                <c:pt idx="153">
                  <c:v>33.480200000000004</c:v>
                </c:pt>
                <c:pt idx="154">
                  <c:v>33.311599999999999</c:v>
                </c:pt>
                <c:pt idx="155">
                  <c:v>33.191299999999998</c:v>
                </c:pt>
                <c:pt idx="156">
                  <c:v>33.124899999999997</c:v>
                </c:pt>
                <c:pt idx="157">
                  <c:v>32.990099999999998</c:v>
                </c:pt>
                <c:pt idx="158">
                  <c:v>32.854100000000003</c:v>
                </c:pt>
                <c:pt idx="159">
                  <c:v>32.738100000000003</c:v>
                </c:pt>
                <c:pt idx="160">
                  <c:v>32.642299999999999</c:v>
                </c:pt>
                <c:pt idx="161">
                  <c:v>32.503399999999999</c:v>
                </c:pt>
                <c:pt idx="162">
                  <c:v>32.377099999999999</c:v>
                </c:pt>
                <c:pt idx="163">
                  <c:v>32.241700000000002</c:v>
                </c:pt>
                <c:pt idx="164">
                  <c:v>32.137900000000002</c:v>
                </c:pt>
                <c:pt idx="165">
                  <c:v>32.017200000000003</c:v>
                </c:pt>
                <c:pt idx="166">
                  <c:v>31.863099999999999</c:v>
                </c:pt>
                <c:pt idx="167">
                  <c:v>31.737400000000001</c:v>
                </c:pt>
                <c:pt idx="168">
                  <c:v>31.6431</c:v>
                </c:pt>
                <c:pt idx="169">
                  <c:v>31.530100000000001</c:v>
                </c:pt>
                <c:pt idx="170">
                  <c:v>31.394400000000001</c:v>
                </c:pt>
                <c:pt idx="171">
                  <c:v>31.279499999999999</c:v>
                </c:pt>
                <c:pt idx="172">
                  <c:v>31.177099999999999</c:v>
                </c:pt>
                <c:pt idx="173">
                  <c:v>31.036100000000001</c:v>
                </c:pt>
                <c:pt idx="174">
                  <c:v>30.888300000000001</c:v>
                </c:pt>
                <c:pt idx="175">
                  <c:v>30.7837</c:v>
                </c:pt>
                <c:pt idx="176">
                  <c:v>30.65</c:v>
                </c:pt>
                <c:pt idx="177">
                  <c:v>30.5337</c:v>
                </c:pt>
                <c:pt idx="178">
                  <c:v>30.418099999999999</c:v>
                </c:pt>
                <c:pt idx="179">
                  <c:v>30.316299999999998</c:v>
                </c:pt>
                <c:pt idx="180">
                  <c:v>30.182300000000001</c:v>
                </c:pt>
                <c:pt idx="181">
                  <c:v>30.121700000000001</c:v>
                </c:pt>
                <c:pt idx="182">
                  <c:v>29.951599999999999</c:v>
                </c:pt>
                <c:pt idx="183">
                  <c:v>29.789400000000001</c:v>
                </c:pt>
                <c:pt idx="184">
                  <c:v>29.654299999999999</c:v>
                </c:pt>
                <c:pt idx="185">
                  <c:v>29.5457</c:v>
                </c:pt>
                <c:pt idx="186">
                  <c:v>29.4331</c:v>
                </c:pt>
                <c:pt idx="187">
                  <c:v>29.288699999999999</c:v>
                </c:pt>
                <c:pt idx="188">
                  <c:v>29.188199999999998</c:v>
                </c:pt>
                <c:pt idx="189">
                  <c:v>29.084299999999999</c:v>
                </c:pt>
                <c:pt idx="190">
                  <c:v>28.93</c:v>
                </c:pt>
                <c:pt idx="191">
                  <c:v>28.831900000000001</c:v>
                </c:pt>
                <c:pt idx="192">
                  <c:v>28.7059</c:v>
                </c:pt>
                <c:pt idx="193">
                  <c:v>28.6401</c:v>
                </c:pt>
                <c:pt idx="194">
                  <c:v>28.488499999999998</c:v>
                </c:pt>
                <c:pt idx="195">
                  <c:v>28.369299999999999</c:v>
                </c:pt>
                <c:pt idx="196">
                  <c:v>28.251100000000001</c:v>
                </c:pt>
                <c:pt idx="197">
                  <c:v>28.1206</c:v>
                </c:pt>
                <c:pt idx="198">
                  <c:v>27.9603</c:v>
                </c:pt>
                <c:pt idx="199">
                  <c:v>27.8398</c:v>
                </c:pt>
                <c:pt idx="200">
                  <c:v>27.7394</c:v>
                </c:pt>
                <c:pt idx="201">
                  <c:v>27.643599999999999</c:v>
                </c:pt>
                <c:pt idx="202">
                  <c:v>27.4833</c:v>
                </c:pt>
                <c:pt idx="203">
                  <c:v>27.375599999999999</c:v>
                </c:pt>
                <c:pt idx="204">
                  <c:v>27.251300000000001</c:v>
                </c:pt>
                <c:pt idx="205">
                  <c:v>27.127500000000001</c:v>
                </c:pt>
                <c:pt idx="206">
                  <c:v>27.027000000000001</c:v>
                </c:pt>
                <c:pt idx="207">
                  <c:v>26.871500000000001</c:v>
                </c:pt>
                <c:pt idx="208">
                  <c:v>26.774899999999999</c:v>
                </c:pt>
                <c:pt idx="209">
                  <c:v>26.6556</c:v>
                </c:pt>
                <c:pt idx="210">
                  <c:v>26.537299999999998</c:v>
                </c:pt>
                <c:pt idx="211">
                  <c:v>26.423999999999999</c:v>
                </c:pt>
                <c:pt idx="212">
                  <c:v>26.309899999999999</c:v>
                </c:pt>
                <c:pt idx="213">
                  <c:v>26.1861</c:v>
                </c:pt>
                <c:pt idx="214">
                  <c:v>26.067699999999999</c:v>
                </c:pt>
                <c:pt idx="215">
                  <c:v>25.9054</c:v>
                </c:pt>
                <c:pt idx="216">
                  <c:v>25.8323</c:v>
                </c:pt>
                <c:pt idx="217">
                  <c:v>25.669799999999999</c:v>
                </c:pt>
                <c:pt idx="218">
                  <c:v>25.570799999999998</c:v>
                </c:pt>
                <c:pt idx="219">
                  <c:v>25.449100000000001</c:v>
                </c:pt>
                <c:pt idx="220">
                  <c:v>25.3123</c:v>
                </c:pt>
                <c:pt idx="221">
                  <c:v>25.191800000000001</c:v>
                </c:pt>
                <c:pt idx="222">
                  <c:v>25.096</c:v>
                </c:pt>
                <c:pt idx="223">
                  <c:v>24.925799999999999</c:v>
                </c:pt>
                <c:pt idx="224">
                  <c:v>24.822099999999999</c:v>
                </c:pt>
                <c:pt idx="225">
                  <c:v>24.667400000000001</c:v>
                </c:pt>
                <c:pt idx="226">
                  <c:v>24.598700000000001</c:v>
                </c:pt>
                <c:pt idx="227">
                  <c:v>24.4862</c:v>
                </c:pt>
                <c:pt idx="228">
                  <c:v>24.352599999999999</c:v>
                </c:pt>
                <c:pt idx="229">
                  <c:v>24.232800000000001</c:v>
                </c:pt>
                <c:pt idx="230">
                  <c:v>24.0855</c:v>
                </c:pt>
                <c:pt idx="231">
                  <c:v>23.959599999999998</c:v>
                </c:pt>
                <c:pt idx="232">
                  <c:v>23.8462</c:v>
                </c:pt>
                <c:pt idx="233">
                  <c:v>23.735499999999998</c:v>
                </c:pt>
                <c:pt idx="234">
                  <c:v>23.6266</c:v>
                </c:pt>
                <c:pt idx="235">
                  <c:v>23.470700000000001</c:v>
                </c:pt>
                <c:pt idx="236">
                  <c:v>23.383800000000001</c:v>
                </c:pt>
                <c:pt idx="237">
                  <c:v>23.257000000000001</c:v>
                </c:pt>
                <c:pt idx="238">
                  <c:v>23.1234</c:v>
                </c:pt>
                <c:pt idx="239">
                  <c:v>23.030200000000001</c:v>
                </c:pt>
                <c:pt idx="240">
                  <c:v>22.857600000000001</c:v>
                </c:pt>
                <c:pt idx="241">
                  <c:v>22.7759</c:v>
                </c:pt>
                <c:pt idx="242">
                  <c:v>22.697700000000001</c:v>
                </c:pt>
                <c:pt idx="243">
                  <c:v>22.537400000000002</c:v>
                </c:pt>
                <c:pt idx="244">
                  <c:v>22.415400000000002</c:v>
                </c:pt>
                <c:pt idx="245">
                  <c:v>22.276</c:v>
                </c:pt>
                <c:pt idx="246">
                  <c:v>22.171500000000002</c:v>
                </c:pt>
                <c:pt idx="247">
                  <c:v>22.0352</c:v>
                </c:pt>
                <c:pt idx="248">
                  <c:v>21.942499999999999</c:v>
                </c:pt>
                <c:pt idx="249">
                  <c:v>21.775600000000001</c:v>
                </c:pt>
                <c:pt idx="250">
                  <c:v>21.663699999999999</c:v>
                </c:pt>
                <c:pt idx="251">
                  <c:v>21.527999999999999</c:v>
                </c:pt>
                <c:pt idx="252">
                  <c:v>21.4602</c:v>
                </c:pt>
                <c:pt idx="253">
                  <c:v>21.279299999999999</c:v>
                </c:pt>
                <c:pt idx="254">
                  <c:v>21.167999999999999</c:v>
                </c:pt>
                <c:pt idx="255">
                  <c:v>21.082599999999999</c:v>
                </c:pt>
                <c:pt idx="256">
                  <c:v>20.950900000000001</c:v>
                </c:pt>
                <c:pt idx="257">
                  <c:v>20.807400000000001</c:v>
                </c:pt>
                <c:pt idx="258">
                  <c:v>20.682600000000001</c:v>
                </c:pt>
                <c:pt idx="259">
                  <c:v>20.5716</c:v>
                </c:pt>
                <c:pt idx="260">
                  <c:v>20.442900000000002</c:v>
                </c:pt>
                <c:pt idx="261">
                  <c:v>20.2895</c:v>
                </c:pt>
                <c:pt idx="262">
                  <c:v>20.168800000000001</c:v>
                </c:pt>
                <c:pt idx="263">
                  <c:v>20.098500000000001</c:v>
                </c:pt>
                <c:pt idx="264">
                  <c:v>19.962199999999999</c:v>
                </c:pt>
                <c:pt idx="265">
                  <c:v>19.826899999999998</c:v>
                </c:pt>
                <c:pt idx="266">
                  <c:v>19.7041</c:v>
                </c:pt>
                <c:pt idx="267">
                  <c:v>19.5566</c:v>
                </c:pt>
                <c:pt idx="268">
                  <c:v>19.485700000000001</c:v>
                </c:pt>
                <c:pt idx="269">
                  <c:v>19.302</c:v>
                </c:pt>
                <c:pt idx="270">
                  <c:v>19.225899999999999</c:v>
                </c:pt>
                <c:pt idx="271">
                  <c:v>19.064</c:v>
                </c:pt>
                <c:pt idx="272">
                  <c:v>18.969100000000001</c:v>
                </c:pt>
                <c:pt idx="273">
                  <c:v>18.854099999999999</c:v>
                </c:pt>
                <c:pt idx="274">
                  <c:v>18.715399999999999</c:v>
                </c:pt>
                <c:pt idx="275">
                  <c:v>18.559699999999999</c:v>
                </c:pt>
                <c:pt idx="276">
                  <c:v>18.485800000000001</c:v>
                </c:pt>
                <c:pt idx="277">
                  <c:v>18.3537</c:v>
                </c:pt>
                <c:pt idx="278">
                  <c:v>18.229800000000001</c:v>
                </c:pt>
                <c:pt idx="279">
                  <c:v>18.107600000000001</c:v>
                </c:pt>
                <c:pt idx="280">
                  <c:v>17.984999999999999</c:v>
                </c:pt>
                <c:pt idx="281">
                  <c:v>17.8733</c:v>
                </c:pt>
                <c:pt idx="282">
                  <c:v>17.7209</c:v>
                </c:pt>
                <c:pt idx="283">
                  <c:v>17.593399999999999</c:v>
                </c:pt>
                <c:pt idx="284">
                  <c:v>17.490200000000002</c:v>
                </c:pt>
                <c:pt idx="285">
                  <c:v>17.390999999999998</c:v>
                </c:pt>
                <c:pt idx="286">
                  <c:v>17.257899999999999</c:v>
                </c:pt>
                <c:pt idx="287">
                  <c:v>17.154499999999999</c:v>
                </c:pt>
                <c:pt idx="288">
                  <c:v>17.013000000000002</c:v>
                </c:pt>
                <c:pt idx="289">
                  <c:v>16.914200000000001</c:v>
                </c:pt>
                <c:pt idx="290">
                  <c:v>16.7591</c:v>
                </c:pt>
                <c:pt idx="291">
                  <c:v>16.622800000000002</c:v>
                </c:pt>
                <c:pt idx="292">
                  <c:v>16.5563</c:v>
                </c:pt>
                <c:pt idx="293">
                  <c:v>16.442399999999999</c:v>
                </c:pt>
                <c:pt idx="294">
                  <c:v>16.273199999999999</c:v>
                </c:pt>
                <c:pt idx="295">
                  <c:v>16.1388</c:v>
                </c:pt>
                <c:pt idx="296">
                  <c:v>16.043199999999999</c:v>
                </c:pt>
                <c:pt idx="297">
                  <c:v>15.9383</c:v>
                </c:pt>
                <c:pt idx="298">
                  <c:v>15.7888</c:v>
                </c:pt>
                <c:pt idx="299">
                  <c:v>15.651</c:v>
                </c:pt>
                <c:pt idx="300">
                  <c:v>15.5443</c:v>
                </c:pt>
                <c:pt idx="301">
                  <c:v>15.4597</c:v>
                </c:pt>
                <c:pt idx="302">
                  <c:v>15.2715</c:v>
                </c:pt>
                <c:pt idx="303">
                  <c:v>15.140499999999999</c:v>
                </c:pt>
                <c:pt idx="304">
                  <c:v>15.031599999999999</c:v>
                </c:pt>
                <c:pt idx="305">
                  <c:v>14.9825</c:v>
                </c:pt>
                <c:pt idx="306">
                  <c:v>14.8178</c:v>
                </c:pt>
                <c:pt idx="307">
                  <c:v>14.653600000000001</c:v>
                </c:pt>
                <c:pt idx="308">
                  <c:v>14.5421</c:v>
                </c:pt>
                <c:pt idx="309">
                  <c:v>14.4414</c:v>
                </c:pt>
                <c:pt idx="310">
                  <c:v>14.303699999999999</c:v>
                </c:pt>
                <c:pt idx="311">
                  <c:v>14.1646</c:v>
                </c:pt>
                <c:pt idx="312">
                  <c:v>14.081200000000001</c:v>
                </c:pt>
                <c:pt idx="313">
                  <c:v>13.932499999999999</c:v>
                </c:pt>
                <c:pt idx="314">
                  <c:v>13.863200000000001</c:v>
                </c:pt>
                <c:pt idx="315">
                  <c:v>13.723000000000001</c:v>
                </c:pt>
                <c:pt idx="316">
                  <c:v>13.565099999999999</c:v>
                </c:pt>
                <c:pt idx="317">
                  <c:v>13.442600000000001</c:v>
                </c:pt>
                <c:pt idx="318">
                  <c:v>13.344799999999999</c:v>
                </c:pt>
                <c:pt idx="319">
                  <c:v>13.2163</c:v>
                </c:pt>
                <c:pt idx="320">
                  <c:v>13.0969</c:v>
                </c:pt>
                <c:pt idx="321">
                  <c:v>12.992900000000001</c:v>
                </c:pt>
                <c:pt idx="322">
                  <c:v>12.8733</c:v>
                </c:pt>
                <c:pt idx="323">
                  <c:v>12.7675</c:v>
                </c:pt>
                <c:pt idx="324">
                  <c:v>12.616099999999999</c:v>
                </c:pt>
                <c:pt idx="325">
                  <c:v>12.524100000000001</c:v>
                </c:pt>
                <c:pt idx="326">
                  <c:v>12.3635</c:v>
                </c:pt>
                <c:pt idx="327">
                  <c:v>12.24</c:v>
                </c:pt>
                <c:pt idx="328">
                  <c:v>12.071899999999999</c:v>
                </c:pt>
                <c:pt idx="329">
                  <c:v>11.986000000000001</c:v>
                </c:pt>
                <c:pt idx="330">
                  <c:v>11.882999999999999</c:v>
                </c:pt>
                <c:pt idx="331">
                  <c:v>11.7821</c:v>
                </c:pt>
                <c:pt idx="332">
                  <c:v>11.5992</c:v>
                </c:pt>
                <c:pt idx="333">
                  <c:v>11.4979</c:v>
                </c:pt>
                <c:pt idx="334">
                  <c:v>11.3559</c:v>
                </c:pt>
                <c:pt idx="335">
                  <c:v>11.2395</c:v>
                </c:pt>
                <c:pt idx="336">
                  <c:v>11.098699999999999</c:v>
                </c:pt>
                <c:pt idx="337">
                  <c:v>10.987</c:v>
                </c:pt>
                <c:pt idx="338">
                  <c:v>10.905900000000001</c:v>
                </c:pt>
                <c:pt idx="339">
                  <c:v>10.764699999999999</c:v>
                </c:pt>
                <c:pt idx="340">
                  <c:v>10.6235</c:v>
                </c:pt>
                <c:pt idx="341">
                  <c:v>10.51</c:v>
                </c:pt>
                <c:pt idx="342">
                  <c:v>10.402900000000001</c:v>
                </c:pt>
                <c:pt idx="343">
                  <c:v>10.299099999999999</c:v>
                </c:pt>
                <c:pt idx="344">
                  <c:v>10.1388</c:v>
                </c:pt>
                <c:pt idx="345">
                  <c:v>10.015700000000001</c:v>
                </c:pt>
                <c:pt idx="346">
                  <c:v>9.9009099999999997</c:v>
                </c:pt>
                <c:pt idx="347">
                  <c:v>9.8145299999999995</c:v>
                </c:pt>
                <c:pt idx="348">
                  <c:v>9.6662499999999998</c:v>
                </c:pt>
                <c:pt idx="349">
                  <c:v>9.5190999999999999</c:v>
                </c:pt>
                <c:pt idx="350">
                  <c:v>9.4219100000000005</c:v>
                </c:pt>
                <c:pt idx="351">
                  <c:v>9.3330099999999998</c:v>
                </c:pt>
                <c:pt idx="352">
                  <c:v>9.1815599999999993</c:v>
                </c:pt>
                <c:pt idx="353">
                  <c:v>9.04284</c:v>
                </c:pt>
                <c:pt idx="354">
                  <c:v>8.8948699999999992</c:v>
                </c:pt>
                <c:pt idx="355">
                  <c:v>8.7902400000000007</c:v>
                </c:pt>
                <c:pt idx="356">
                  <c:v>8.6686499999999995</c:v>
                </c:pt>
                <c:pt idx="357">
                  <c:v>8.5418699999999994</c:v>
                </c:pt>
                <c:pt idx="358">
                  <c:v>8.4366400000000006</c:v>
                </c:pt>
                <c:pt idx="359">
                  <c:v>8.3293599999999994</c:v>
                </c:pt>
                <c:pt idx="360">
                  <c:v>8.1683400000000006</c:v>
                </c:pt>
                <c:pt idx="361">
                  <c:v>8.08277</c:v>
                </c:pt>
                <c:pt idx="362">
                  <c:v>7.9285699999999997</c:v>
                </c:pt>
                <c:pt idx="363">
                  <c:v>7.81236</c:v>
                </c:pt>
                <c:pt idx="364">
                  <c:v>7.7122900000000003</c:v>
                </c:pt>
                <c:pt idx="365">
                  <c:v>7.5766499999999999</c:v>
                </c:pt>
                <c:pt idx="366">
                  <c:v>7.4493600000000004</c:v>
                </c:pt>
                <c:pt idx="367">
                  <c:v>7.3429399999999996</c:v>
                </c:pt>
                <c:pt idx="368">
                  <c:v>7.2384500000000003</c:v>
                </c:pt>
                <c:pt idx="369">
                  <c:v>7.0658700000000003</c:v>
                </c:pt>
                <c:pt idx="370">
                  <c:v>6.8806200000000004</c:v>
                </c:pt>
                <c:pt idx="371">
                  <c:v>6.78057</c:v>
                </c:pt>
                <c:pt idx="372">
                  <c:v>6.6750999999999996</c:v>
                </c:pt>
                <c:pt idx="373">
                  <c:v>6.5709299999999997</c:v>
                </c:pt>
                <c:pt idx="374">
                  <c:v>6.4696999999999996</c:v>
                </c:pt>
                <c:pt idx="375">
                  <c:v>6.3673200000000003</c:v>
                </c:pt>
                <c:pt idx="376">
                  <c:v>6.2309999999999999</c:v>
                </c:pt>
                <c:pt idx="377">
                  <c:v>6.1107300000000002</c:v>
                </c:pt>
                <c:pt idx="378">
                  <c:v>5.9472399999999999</c:v>
                </c:pt>
                <c:pt idx="379">
                  <c:v>5.8285400000000003</c:v>
                </c:pt>
                <c:pt idx="380">
                  <c:v>5.7613799999999999</c:v>
                </c:pt>
                <c:pt idx="381">
                  <c:v>5.6055799999999998</c:v>
                </c:pt>
                <c:pt idx="382">
                  <c:v>5.4859900000000001</c:v>
                </c:pt>
                <c:pt idx="383">
                  <c:v>5.3394599999999999</c:v>
                </c:pt>
                <c:pt idx="384">
                  <c:v>5.2589100000000002</c:v>
                </c:pt>
                <c:pt idx="385">
                  <c:v>5.1256899999999996</c:v>
                </c:pt>
                <c:pt idx="386">
                  <c:v>4.9878</c:v>
                </c:pt>
                <c:pt idx="387">
                  <c:v>4.8730099999999998</c:v>
                </c:pt>
                <c:pt idx="388">
                  <c:v>4.7637700000000001</c:v>
                </c:pt>
                <c:pt idx="389">
                  <c:v>4.6397000000000004</c:v>
                </c:pt>
                <c:pt idx="390">
                  <c:v>4.4973799999999997</c:v>
                </c:pt>
                <c:pt idx="391">
                  <c:v>4.3817199999999996</c:v>
                </c:pt>
                <c:pt idx="392">
                  <c:v>4.2572999999999999</c:v>
                </c:pt>
                <c:pt idx="393">
                  <c:v>4.1428000000000003</c:v>
                </c:pt>
                <c:pt idx="394">
                  <c:v>3.9893900000000002</c:v>
                </c:pt>
                <c:pt idx="395">
                  <c:v>3.8974199999999999</c:v>
                </c:pt>
                <c:pt idx="396">
                  <c:v>3.7661500000000001</c:v>
                </c:pt>
                <c:pt idx="397">
                  <c:v>3.6738</c:v>
                </c:pt>
                <c:pt idx="398">
                  <c:v>3.5398800000000001</c:v>
                </c:pt>
                <c:pt idx="399">
                  <c:v>3.40103</c:v>
                </c:pt>
                <c:pt idx="400">
                  <c:v>3.2816100000000001</c:v>
                </c:pt>
                <c:pt idx="401">
                  <c:v>3.1842999999999999</c:v>
                </c:pt>
                <c:pt idx="402">
                  <c:v>3.0469200000000001</c:v>
                </c:pt>
                <c:pt idx="403">
                  <c:v>2.8843800000000002</c:v>
                </c:pt>
                <c:pt idx="404">
                  <c:v>2.7986399999999998</c:v>
                </c:pt>
                <c:pt idx="405">
                  <c:v>2.6788500000000002</c:v>
                </c:pt>
                <c:pt idx="406">
                  <c:v>2.53009</c:v>
                </c:pt>
                <c:pt idx="407">
                  <c:v>2.4198300000000001</c:v>
                </c:pt>
                <c:pt idx="408">
                  <c:v>2.2531599999999998</c:v>
                </c:pt>
                <c:pt idx="409">
                  <c:v>2.1539899999999998</c:v>
                </c:pt>
                <c:pt idx="410">
                  <c:v>2.0609099999999998</c:v>
                </c:pt>
                <c:pt idx="411">
                  <c:v>1.9121999999999999</c:v>
                </c:pt>
                <c:pt idx="412">
                  <c:v>1.77491</c:v>
                </c:pt>
                <c:pt idx="413">
                  <c:v>1.6605000000000001</c:v>
                </c:pt>
                <c:pt idx="414">
                  <c:v>1.51711</c:v>
                </c:pt>
                <c:pt idx="415">
                  <c:v>1.4145700000000001</c:v>
                </c:pt>
                <c:pt idx="416">
                  <c:v>1.28148</c:v>
                </c:pt>
                <c:pt idx="417">
                  <c:v>1.20102</c:v>
                </c:pt>
                <c:pt idx="418">
                  <c:v>1.06681</c:v>
                </c:pt>
                <c:pt idx="419">
                  <c:v>0.931863</c:v>
                </c:pt>
                <c:pt idx="420">
                  <c:v>0.80415300000000001</c:v>
                </c:pt>
                <c:pt idx="421">
                  <c:v>0.69245599999999996</c:v>
                </c:pt>
                <c:pt idx="422">
                  <c:v>0.58646500000000001</c:v>
                </c:pt>
                <c:pt idx="423">
                  <c:v>0.450764</c:v>
                </c:pt>
                <c:pt idx="424">
                  <c:v>0.317355</c:v>
                </c:pt>
                <c:pt idx="425">
                  <c:v>0.18698400000000001</c:v>
                </c:pt>
                <c:pt idx="426">
                  <c:v>8.5231000000000001E-2</c:v>
                </c:pt>
                <c:pt idx="427">
                  <c:v>-8.2460000000000006E-2</c:v>
                </c:pt>
                <c:pt idx="428">
                  <c:v>-0.164405</c:v>
                </c:pt>
                <c:pt idx="429">
                  <c:v>-0.24177499999999999</c:v>
                </c:pt>
                <c:pt idx="430">
                  <c:v>-0.34770699999999999</c:v>
                </c:pt>
                <c:pt idx="431">
                  <c:v>-0.44109100000000001</c:v>
                </c:pt>
                <c:pt idx="432">
                  <c:v>-0.57827499999999998</c:v>
                </c:pt>
                <c:pt idx="433">
                  <c:v>-0.70173799999999997</c:v>
                </c:pt>
                <c:pt idx="434">
                  <c:v>-0.780223</c:v>
                </c:pt>
                <c:pt idx="435">
                  <c:v>-0.94407700000000006</c:v>
                </c:pt>
                <c:pt idx="436">
                  <c:v>-1.10677</c:v>
                </c:pt>
                <c:pt idx="437">
                  <c:v>-1.18259</c:v>
                </c:pt>
                <c:pt idx="438">
                  <c:v>-1.3163</c:v>
                </c:pt>
                <c:pt idx="439">
                  <c:v>-1.44048</c:v>
                </c:pt>
                <c:pt idx="440">
                  <c:v>-1.5738300000000001</c:v>
                </c:pt>
                <c:pt idx="441">
                  <c:v>-1.7189399999999999</c:v>
                </c:pt>
                <c:pt idx="442">
                  <c:v>-1.8656200000000001</c:v>
                </c:pt>
                <c:pt idx="443">
                  <c:v>-1.9497800000000001</c:v>
                </c:pt>
                <c:pt idx="444">
                  <c:v>-2.0377700000000001</c:v>
                </c:pt>
                <c:pt idx="445">
                  <c:v>-2.1619600000000001</c:v>
                </c:pt>
                <c:pt idx="446">
                  <c:v>-2.3067000000000002</c:v>
                </c:pt>
                <c:pt idx="447">
                  <c:v>-2.4079600000000001</c:v>
                </c:pt>
                <c:pt idx="448">
                  <c:v>-2.5774599999999999</c:v>
                </c:pt>
                <c:pt idx="449">
                  <c:v>-2.70539</c:v>
                </c:pt>
                <c:pt idx="450">
                  <c:v>-2.79108</c:v>
                </c:pt>
                <c:pt idx="451">
                  <c:v>-2.88245</c:v>
                </c:pt>
                <c:pt idx="452">
                  <c:v>-3.0671200000000001</c:v>
                </c:pt>
                <c:pt idx="453">
                  <c:v>-3.1920299999999999</c:v>
                </c:pt>
                <c:pt idx="454">
                  <c:v>-3.2769599999999999</c:v>
                </c:pt>
                <c:pt idx="455">
                  <c:v>-3.3915099999999998</c:v>
                </c:pt>
                <c:pt idx="456">
                  <c:v>-3.5491199999999998</c:v>
                </c:pt>
                <c:pt idx="457">
                  <c:v>-3.6542300000000001</c:v>
                </c:pt>
                <c:pt idx="458">
                  <c:v>-3.7996699999999999</c:v>
                </c:pt>
                <c:pt idx="459">
                  <c:v>-3.8879999999999999</c:v>
                </c:pt>
                <c:pt idx="460">
                  <c:v>-4.0427999999999997</c:v>
                </c:pt>
                <c:pt idx="461">
                  <c:v>-4.1860299999999997</c:v>
                </c:pt>
                <c:pt idx="462">
                  <c:v>-4.3006099999999998</c:v>
                </c:pt>
                <c:pt idx="463">
                  <c:v>-4.4158799999999996</c:v>
                </c:pt>
                <c:pt idx="464">
                  <c:v>-4.5217000000000001</c:v>
                </c:pt>
                <c:pt idx="465">
                  <c:v>-4.7005499999999998</c:v>
                </c:pt>
                <c:pt idx="466">
                  <c:v>-4.8052299999999999</c:v>
                </c:pt>
                <c:pt idx="467">
                  <c:v>-4.9003500000000004</c:v>
                </c:pt>
                <c:pt idx="468">
                  <c:v>-5.0240499999999999</c:v>
                </c:pt>
                <c:pt idx="469">
                  <c:v>-5.1613699999999998</c:v>
                </c:pt>
                <c:pt idx="470">
                  <c:v>-5.3036700000000003</c:v>
                </c:pt>
                <c:pt idx="471">
                  <c:v>-5.4159699999999997</c:v>
                </c:pt>
                <c:pt idx="472">
                  <c:v>-5.5224599999999997</c:v>
                </c:pt>
                <c:pt idx="473">
                  <c:v>-5.6769400000000001</c:v>
                </c:pt>
                <c:pt idx="474">
                  <c:v>-5.78355</c:v>
                </c:pt>
                <c:pt idx="475">
                  <c:v>-5.8980600000000001</c:v>
                </c:pt>
                <c:pt idx="476">
                  <c:v>-6.0508899999999999</c:v>
                </c:pt>
                <c:pt idx="477">
                  <c:v>-6.1274899999999999</c:v>
                </c:pt>
                <c:pt idx="478">
                  <c:v>-6.2875500000000004</c:v>
                </c:pt>
                <c:pt idx="479">
                  <c:v>-6.4028400000000003</c:v>
                </c:pt>
                <c:pt idx="480">
                  <c:v>-6.5248200000000001</c:v>
                </c:pt>
                <c:pt idx="481">
                  <c:v>-6.6522699999999997</c:v>
                </c:pt>
                <c:pt idx="482">
                  <c:v>-6.7622099999999996</c:v>
                </c:pt>
                <c:pt idx="483">
                  <c:v>-6.9014499999999996</c:v>
                </c:pt>
                <c:pt idx="484">
                  <c:v>-6.9938700000000003</c:v>
                </c:pt>
                <c:pt idx="485">
                  <c:v>-7.1566299999999998</c:v>
                </c:pt>
                <c:pt idx="486">
                  <c:v>-7.25929</c:v>
                </c:pt>
                <c:pt idx="487">
                  <c:v>-7.3878000000000004</c:v>
                </c:pt>
                <c:pt idx="488">
                  <c:v>-7.4775999999999998</c:v>
                </c:pt>
                <c:pt idx="489">
                  <c:v>-7.5992199999999999</c:v>
                </c:pt>
                <c:pt idx="490">
                  <c:v>-7.7776100000000001</c:v>
                </c:pt>
                <c:pt idx="491">
                  <c:v>-7.9016700000000002</c:v>
                </c:pt>
                <c:pt idx="492">
                  <c:v>-8.0181500000000003</c:v>
                </c:pt>
                <c:pt idx="493">
                  <c:v>-8.1300299999999996</c:v>
                </c:pt>
                <c:pt idx="494">
                  <c:v>-8.2588899999999992</c:v>
                </c:pt>
                <c:pt idx="495">
                  <c:v>-8.4113600000000002</c:v>
                </c:pt>
                <c:pt idx="496">
                  <c:v>-8.4930299999999992</c:v>
                </c:pt>
                <c:pt idx="497">
                  <c:v>-8.6195900000000005</c:v>
                </c:pt>
                <c:pt idx="498">
                  <c:v>-8.7887199999999996</c:v>
                </c:pt>
                <c:pt idx="499">
                  <c:v>-8.9042300000000001</c:v>
                </c:pt>
                <c:pt idx="500">
                  <c:v>-9.0213199999999993</c:v>
                </c:pt>
                <c:pt idx="501">
                  <c:v>-9.1001399999999997</c:v>
                </c:pt>
                <c:pt idx="502">
                  <c:v>-9.2592999999999996</c:v>
                </c:pt>
                <c:pt idx="503">
                  <c:v>-9.3926700000000007</c:v>
                </c:pt>
                <c:pt idx="504">
                  <c:v>-9.4960199999999997</c:v>
                </c:pt>
                <c:pt idx="505">
                  <c:v>-9.5762800000000006</c:v>
                </c:pt>
                <c:pt idx="506">
                  <c:v>-9.7320499999999992</c:v>
                </c:pt>
                <c:pt idx="507">
                  <c:v>-9.8383800000000008</c:v>
                </c:pt>
                <c:pt idx="508">
                  <c:v>-10.0082</c:v>
                </c:pt>
                <c:pt idx="509">
                  <c:v>-10.1036</c:v>
                </c:pt>
                <c:pt idx="510">
                  <c:v>-10.2256</c:v>
                </c:pt>
                <c:pt idx="511">
                  <c:v>-10.3475</c:v>
                </c:pt>
                <c:pt idx="512">
                  <c:v>-10.497199999999999</c:v>
                </c:pt>
                <c:pt idx="513">
                  <c:v>-10.593299999999999</c:v>
                </c:pt>
                <c:pt idx="514">
                  <c:v>-10.6952</c:v>
                </c:pt>
                <c:pt idx="515">
                  <c:v>-10.875400000000001</c:v>
                </c:pt>
                <c:pt idx="516">
                  <c:v>-10.988300000000001</c:v>
                </c:pt>
                <c:pt idx="517">
                  <c:v>-11.0839</c:v>
                </c:pt>
                <c:pt idx="518">
                  <c:v>-11.2319</c:v>
                </c:pt>
                <c:pt idx="519">
                  <c:v>-11.3683</c:v>
                </c:pt>
                <c:pt idx="520">
                  <c:v>-11.4704</c:v>
                </c:pt>
                <c:pt idx="521">
                  <c:v>-11.5801</c:v>
                </c:pt>
                <c:pt idx="522">
                  <c:v>-11.709300000000001</c:v>
                </c:pt>
                <c:pt idx="523">
                  <c:v>-11.8536</c:v>
                </c:pt>
                <c:pt idx="524">
                  <c:v>-11.974299999999999</c:v>
                </c:pt>
                <c:pt idx="525">
                  <c:v>-12.08</c:v>
                </c:pt>
                <c:pt idx="526">
                  <c:v>-12.154299999999999</c:v>
                </c:pt>
                <c:pt idx="527">
                  <c:v>-12.3629</c:v>
                </c:pt>
                <c:pt idx="528">
                  <c:v>-12.4915</c:v>
                </c:pt>
                <c:pt idx="529">
                  <c:v>-12.561400000000001</c:v>
                </c:pt>
                <c:pt idx="530">
                  <c:v>-12.688599999999999</c:v>
                </c:pt>
                <c:pt idx="531">
                  <c:v>-12.8177</c:v>
                </c:pt>
                <c:pt idx="532">
                  <c:v>-12.971399999999999</c:v>
                </c:pt>
                <c:pt idx="533">
                  <c:v>-13.1153</c:v>
                </c:pt>
                <c:pt idx="534">
                  <c:v>-13.2103</c:v>
                </c:pt>
                <c:pt idx="535">
                  <c:v>-13.3195</c:v>
                </c:pt>
                <c:pt idx="536">
                  <c:v>-13.513199999999999</c:v>
                </c:pt>
                <c:pt idx="537">
                  <c:v>-13.614000000000001</c:v>
                </c:pt>
                <c:pt idx="538">
                  <c:v>-13.7051</c:v>
                </c:pt>
                <c:pt idx="539">
                  <c:v>-13.845499999999999</c:v>
                </c:pt>
                <c:pt idx="540">
                  <c:v>-13.9598</c:v>
                </c:pt>
                <c:pt idx="541">
                  <c:v>-14.0892</c:v>
                </c:pt>
                <c:pt idx="542">
                  <c:v>-14.2136</c:v>
                </c:pt>
                <c:pt idx="543">
                  <c:v>-14.319000000000001</c:v>
                </c:pt>
                <c:pt idx="544">
                  <c:v>-14.425700000000001</c:v>
                </c:pt>
                <c:pt idx="545">
                  <c:v>-14.577299999999999</c:v>
                </c:pt>
                <c:pt idx="546">
                  <c:v>-14.6873</c:v>
                </c:pt>
                <c:pt idx="547">
                  <c:v>-14.852600000000001</c:v>
                </c:pt>
                <c:pt idx="548">
                  <c:v>-14.963800000000001</c:v>
                </c:pt>
                <c:pt idx="549">
                  <c:v>-15.067299999999999</c:v>
                </c:pt>
                <c:pt idx="550">
                  <c:v>-15.188700000000001</c:v>
                </c:pt>
                <c:pt idx="551">
                  <c:v>-15.3177</c:v>
                </c:pt>
                <c:pt idx="552">
                  <c:v>-15.5032</c:v>
                </c:pt>
                <c:pt idx="553">
                  <c:v>-15.6351</c:v>
                </c:pt>
                <c:pt idx="554">
                  <c:v>-15.7155</c:v>
                </c:pt>
                <c:pt idx="555">
                  <c:v>-15.8089</c:v>
                </c:pt>
                <c:pt idx="556">
                  <c:v>-16.005199999999999</c:v>
                </c:pt>
                <c:pt idx="557">
                  <c:v>-16.102</c:v>
                </c:pt>
                <c:pt idx="558">
                  <c:v>-16.177499999999998</c:v>
                </c:pt>
                <c:pt idx="559">
                  <c:v>-16.3126</c:v>
                </c:pt>
                <c:pt idx="560">
                  <c:v>-16.430099999999999</c:v>
                </c:pt>
                <c:pt idx="561">
                  <c:v>-16.601299999999998</c:v>
                </c:pt>
                <c:pt idx="562">
                  <c:v>-16.7178</c:v>
                </c:pt>
                <c:pt idx="563">
                  <c:v>-16.7712</c:v>
                </c:pt>
                <c:pt idx="564">
                  <c:v>-16.9314</c:v>
                </c:pt>
                <c:pt idx="565">
                  <c:v>-17.0825</c:v>
                </c:pt>
                <c:pt idx="566">
                  <c:v>-17.191600000000001</c:v>
                </c:pt>
                <c:pt idx="567">
                  <c:v>-17.326899999999998</c:v>
                </c:pt>
                <c:pt idx="568">
                  <c:v>-17.447099999999999</c:v>
                </c:pt>
                <c:pt idx="569">
                  <c:v>-17.5703</c:v>
                </c:pt>
                <c:pt idx="570">
                  <c:v>-17.682500000000001</c:v>
                </c:pt>
                <c:pt idx="571">
                  <c:v>-17.805900000000001</c:v>
                </c:pt>
                <c:pt idx="572">
                  <c:v>-17.892800000000001</c:v>
                </c:pt>
                <c:pt idx="573">
                  <c:v>-18.046900000000001</c:v>
                </c:pt>
                <c:pt idx="574">
                  <c:v>-18.196000000000002</c:v>
                </c:pt>
                <c:pt idx="575">
                  <c:v>-18.310300000000002</c:v>
                </c:pt>
                <c:pt idx="576">
                  <c:v>-18.399999999999999</c:v>
                </c:pt>
                <c:pt idx="577">
                  <c:v>-18.559100000000001</c:v>
                </c:pt>
                <c:pt idx="578">
                  <c:v>-18.671299999999999</c:v>
                </c:pt>
                <c:pt idx="579">
                  <c:v>-18.7944</c:v>
                </c:pt>
                <c:pt idx="580">
                  <c:v>-18.9299</c:v>
                </c:pt>
                <c:pt idx="581">
                  <c:v>-19.069700000000001</c:v>
                </c:pt>
                <c:pt idx="582">
                  <c:v>-19.191700000000001</c:v>
                </c:pt>
                <c:pt idx="583">
                  <c:v>-19.298300000000001</c:v>
                </c:pt>
                <c:pt idx="584">
                  <c:v>-19.413699999999999</c:v>
                </c:pt>
                <c:pt idx="585">
                  <c:v>-19.544899999999998</c:v>
                </c:pt>
                <c:pt idx="586">
                  <c:v>-19.6784</c:v>
                </c:pt>
                <c:pt idx="587">
                  <c:v>-19.850200000000001</c:v>
                </c:pt>
                <c:pt idx="588">
                  <c:v>-19.919</c:v>
                </c:pt>
                <c:pt idx="589">
                  <c:v>-20.066099999999999</c:v>
                </c:pt>
                <c:pt idx="590">
                  <c:v>-20.189499999999999</c:v>
                </c:pt>
                <c:pt idx="591">
                  <c:v>-20.287400000000002</c:v>
                </c:pt>
                <c:pt idx="592">
                  <c:v>-20.441099999999999</c:v>
                </c:pt>
                <c:pt idx="593">
                  <c:v>-20.571100000000001</c:v>
                </c:pt>
                <c:pt idx="594">
                  <c:v>-20.731999999999999</c:v>
                </c:pt>
                <c:pt idx="595">
                  <c:v>-20.8246</c:v>
                </c:pt>
                <c:pt idx="596">
                  <c:v>-20.9343</c:v>
                </c:pt>
                <c:pt idx="597">
                  <c:v>-21.0625</c:v>
                </c:pt>
                <c:pt idx="598">
                  <c:v>-21.212</c:v>
                </c:pt>
                <c:pt idx="599">
                  <c:v>-21.301500000000001</c:v>
                </c:pt>
                <c:pt idx="600">
                  <c:v>-21.425000000000001</c:v>
                </c:pt>
                <c:pt idx="601">
                  <c:v>-21.537199999999999</c:v>
                </c:pt>
                <c:pt idx="602">
                  <c:v>-21.6691</c:v>
                </c:pt>
                <c:pt idx="603">
                  <c:v>-21.847100000000001</c:v>
                </c:pt>
                <c:pt idx="604">
                  <c:v>-21.910699999999999</c:v>
                </c:pt>
                <c:pt idx="605">
                  <c:v>-22.0349</c:v>
                </c:pt>
                <c:pt idx="606">
                  <c:v>-22.190300000000001</c:v>
                </c:pt>
                <c:pt idx="607">
                  <c:v>-22.3309</c:v>
                </c:pt>
                <c:pt idx="608">
                  <c:v>-22.435600000000001</c:v>
                </c:pt>
                <c:pt idx="609">
                  <c:v>-22.530999999999999</c:v>
                </c:pt>
                <c:pt idx="610">
                  <c:v>-22.696100000000001</c:v>
                </c:pt>
                <c:pt idx="611">
                  <c:v>-22.8309</c:v>
                </c:pt>
                <c:pt idx="612">
                  <c:v>-22.98</c:v>
                </c:pt>
                <c:pt idx="613">
                  <c:v>-23.042000000000002</c:v>
                </c:pt>
                <c:pt idx="614">
                  <c:v>-23.189499999999999</c:v>
                </c:pt>
                <c:pt idx="615">
                  <c:v>-23.297899999999998</c:v>
                </c:pt>
                <c:pt idx="616">
                  <c:v>-23.4176</c:v>
                </c:pt>
                <c:pt idx="617">
                  <c:v>-23.4634</c:v>
                </c:pt>
                <c:pt idx="618">
                  <c:v>-23.667000000000002</c:v>
                </c:pt>
                <c:pt idx="619">
                  <c:v>-23.860299999999999</c:v>
                </c:pt>
                <c:pt idx="620">
                  <c:v>-23.971499999999999</c:v>
                </c:pt>
                <c:pt idx="621">
                  <c:v>-24.047799999999999</c:v>
                </c:pt>
                <c:pt idx="622">
                  <c:v>-24.200700000000001</c:v>
                </c:pt>
                <c:pt idx="623">
                  <c:v>-24.386399999999998</c:v>
                </c:pt>
                <c:pt idx="624">
                  <c:v>-24.501300000000001</c:v>
                </c:pt>
                <c:pt idx="625">
                  <c:v>-24.5764</c:v>
                </c:pt>
                <c:pt idx="626">
                  <c:v>-24.695599999999999</c:v>
                </c:pt>
                <c:pt idx="627">
                  <c:v>-24.8583</c:v>
                </c:pt>
                <c:pt idx="628">
                  <c:v>-24.975300000000001</c:v>
                </c:pt>
                <c:pt idx="629">
                  <c:v>-25.058299999999999</c:v>
                </c:pt>
                <c:pt idx="630">
                  <c:v>-25.205400000000001</c:v>
                </c:pt>
                <c:pt idx="631">
                  <c:v>-25.367000000000001</c:v>
                </c:pt>
                <c:pt idx="632">
                  <c:v>-25.508099999999999</c:v>
                </c:pt>
                <c:pt idx="633">
                  <c:v>-25.605</c:v>
                </c:pt>
                <c:pt idx="634">
                  <c:v>-25.7013</c:v>
                </c:pt>
                <c:pt idx="635">
                  <c:v>-25.845300000000002</c:v>
                </c:pt>
                <c:pt idx="636">
                  <c:v>-26.000900000000001</c:v>
                </c:pt>
                <c:pt idx="637">
                  <c:v>-26.092199999999998</c:v>
                </c:pt>
                <c:pt idx="638">
                  <c:v>-26.175000000000001</c:v>
                </c:pt>
                <c:pt idx="639">
                  <c:v>-26.3172</c:v>
                </c:pt>
                <c:pt idx="640">
                  <c:v>-26.455100000000002</c:v>
                </c:pt>
                <c:pt idx="641">
                  <c:v>-26.5566</c:v>
                </c:pt>
                <c:pt idx="642">
                  <c:v>-26.652200000000001</c:v>
                </c:pt>
                <c:pt idx="643">
                  <c:v>-26.820900000000002</c:v>
                </c:pt>
                <c:pt idx="644">
                  <c:v>-26.943100000000001</c:v>
                </c:pt>
                <c:pt idx="645">
                  <c:v>-27.070599999999999</c:v>
                </c:pt>
                <c:pt idx="646">
                  <c:v>-27.1584</c:v>
                </c:pt>
                <c:pt idx="647">
                  <c:v>-27.282</c:v>
                </c:pt>
                <c:pt idx="648">
                  <c:v>-27.446300000000001</c:v>
                </c:pt>
                <c:pt idx="649">
                  <c:v>-27.578399999999998</c:v>
                </c:pt>
                <c:pt idx="650">
                  <c:v>-27.658200000000001</c:v>
                </c:pt>
                <c:pt idx="651">
                  <c:v>-27.802199999999999</c:v>
                </c:pt>
                <c:pt idx="652">
                  <c:v>-27.967600000000001</c:v>
                </c:pt>
                <c:pt idx="653">
                  <c:v>-28.0349</c:v>
                </c:pt>
                <c:pt idx="654">
                  <c:v>-28.1586</c:v>
                </c:pt>
                <c:pt idx="655">
                  <c:v>-28.286799999999999</c:v>
                </c:pt>
                <c:pt idx="656">
                  <c:v>-28.434799999999999</c:v>
                </c:pt>
                <c:pt idx="657">
                  <c:v>-28.5624</c:v>
                </c:pt>
                <c:pt idx="658">
                  <c:v>-28.691199999999998</c:v>
                </c:pt>
                <c:pt idx="659">
                  <c:v>-28.77</c:v>
                </c:pt>
                <c:pt idx="660">
                  <c:v>-28.936199999999999</c:v>
                </c:pt>
                <c:pt idx="661">
                  <c:v>-29.030999999999999</c:v>
                </c:pt>
                <c:pt idx="662">
                  <c:v>-29.183399999999999</c:v>
                </c:pt>
                <c:pt idx="663">
                  <c:v>-29.287299999999998</c:v>
                </c:pt>
                <c:pt idx="664">
                  <c:v>-29.406300000000002</c:v>
                </c:pt>
                <c:pt idx="665">
                  <c:v>-29.540500000000002</c:v>
                </c:pt>
                <c:pt idx="666">
                  <c:v>-29.664100000000001</c:v>
                </c:pt>
                <c:pt idx="667">
                  <c:v>-29.783899999999999</c:v>
                </c:pt>
                <c:pt idx="668">
                  <c:v>-29.910699999999999</c:v>
                </c:pt>
                <c:pt idx="669">
                  <c:v>-29.825700000000001</c:v>
                </c:pt>
                <c:pt idx="670">
                  <c:v>-29.472200000000001</c:v>
                </c:pt>
                <c:pt idx="671">
                  <c:v>-29.101800000000001</c:v>
                </c:pt>
                <c:pt idx="672">
                  <c:v>-28.762599999999999</c:v>
                </c:pt>
                <c:pt idx="673">
                  <c:v>-28.436199999999999</c:v>
                </c:pt>
                <c:pt idx="674">
                  <c:v>-28.133199999999999</c:v>
                </c:pt>
                <c:pt idx="675">
                  <c:v>-27.8231</c:v>
                </c:pt>
                <c:pt idx="676">
                  <c:v>-27.5169</c:v>
                </c:pt>
                <c:pt idx="677">
                  <c:v>-27.2377</c:v>
                </c:pt>
                <c:pt idx="678">
                  <c:v>-26.944800000000001</c:v>
                </c:pt>
                <c:pt idx="679">
                  <c:v>-26.665400000000002</c:v>
                </c:pt>
                <c:pt idx="680">
                  <c:v>-26.347899999999999</c:v>
                </c:pt>
                <c:pt idx="681">
                  <c:v>-26.068100000000001</c:v>
                </c:pt>
                <c:pt idx="682">
                  <c:v>-25.8049</c:v>
                </c:pt>
                <c:pt idx="683">
                  <c:v>-25.5427</c:v>
                </c:pt>
                <c:pt idx="684">
                  <c:v>-25.262799999999999</c:v>
                </c:pt>
                <c:pt idx="685">
                  <c:v>-25.020299999999999</c:v>
                </c:pt>
                <c:pt idx="686">
                  <c:v>-24.834800000000001</c:v>
                </c:pt>
                <c:pt idx="687">
                  <c:v>-24.517499999999998</c:v>
                </c:pt>
                <c:pt idx="688">
                  <c:v>-24.231999999999999</c:v>
                </c:pt>
                <c:pt idx="689">
                  <c:v>-24.009</c:v>
                </c:pt>
                <c:pt idx="690">
                  <c:v>-23.735700000000001</c:v>
                </c:pt>
                <c:pt idx="691">
                  <c:v>-23.525099999999998</c:v>
                </c:pt>
                <c:pt idx="692">
                  <c:v>-23.255099999999999</c:v>
                </c:pt>
                <c:pt idx="693">
                  <c:v>-23.027100000000001</c:v>
                </c:pt>
                <c:pt idx="694">
                  <c:v>-22.781300000000002</c:v>
                </c:pt>
                <c:pt idx="695">
                  <c:v>-22.5379</c:v>
                </c:pt>
                <c:pt idx="696">
                  <c:v>-22.291599999999999</c:v>
                </c:pt>
                <c:pt idx="697">
                  <c:v>-22.041499999999999</c:v>
                </c:pt>
                <c:pt idx="698">
                  <c:v>-21.8005</c:v>
                </c:pt>
                <c:pt idx="699">
                  <c:v>-21.557400000000001</c:v>
                </c:pt>
                <c:pt idx="700">
                  <c:v>-21.310300000000002</c:v>
                </c:pt>
                <c:pt idx="701">
                  <c:v>-21.071400000000001</c:v>
                </c:pt>
                <c:pt idx="702">
                  <c:v>-20.8276</c:v>
                </c:pt>
                <c:pt idx="703">
                  <c:v>-20.603100000000001</c:v>
                </c:pt>
                <c:pt idx="704">
                  <c:v>-20.350300000000001</c:v>
                </c:pt>
                <c:pt idx="705">
                  <c:v>-20.112500000000001</c:v>
                </c:pt>
                <c:pt idx="706">
                  <c:v>-19.885000000000002</c:v>
                </c:pt>
                <c:pt idx="707">
                  <c:v>-19.651299999999999</c:v>
                </c:pt>
                <c:pt idx="708">
                  <c:v>-19.410299999999999</c:v>
                </c:pt>
                <c:pt idx="709">
                  <c:v>-19.1675</c:v>
                </c:pt>
                <c:pt idx="710">
                  <c:v>-18.9514</c:v>
                </c:pt>
                <c:pt idx="711">
                  <c:v>-18.715599999999998</c:v>
                </c:pt>
                <c:pt idx="712">
                  <c:v>-18.485399999999998</c:v>
                </c:pt>
                <c:pt idx="713">
                  <c:v>-18.261500000000002</c:v>
                </c:pt>
                <c:pt idx="714">
                  <c:v>-18.031300000000002</c:v>
                </c:pt>
                <c:pt idx="715">
                  <c:v>-17.8079</c:v>
                </c:pt>
                <c:pt idx="716">
                  <c:v>-17.5871</c:v>
                </c:pt>
                <c:pt idx="717">
                  <c:v>-17.360499999999998</c:v>
                </c:pt>
                <c:pt idx="718">
                  <c:v>-17.145800000000001</c:v>
                </c:pt>
                <c:pt idx="719">
                  <c:v>-16.9206</c:v>
                </c:pt>
                <c:pt idx="720">
                  <c:v>-16.7072</c:v>
                </c:pt>
                <c:pt idx="721">
                  <c:v>-16.4879</c:v>
                </c:pt>
                <c:pt idx="722">
                  <c:v>-16.2684</c:v>
                </c:pt>
                <c:pt idx="723">
                  <c:v>-16.061599999999999</c:v>
                </c:pt>
                <c:pt idx="724">
                  <c:v>-15.8497</c:v>
                </c:pt>
                <c:pt idx="725">
                  <c:v>-15.636200000000001</c:v>
                </c:pt>
                <c:pt idx="726">
                  <c:v>-15.421900000000001</c:v>
                </c:pt>
                <c:pt idx="727">
                  <c:v>-15.2181</c:v>
                </c:pt>
                <c:pt idx="728">
                  <c:v>-15.0184</c:v>
                </c:pt>
                <c:pt idx="729">
                  <c:v>-14.8124</c:v>
                </c:pt>
                <c:pt idx="730">
                  <c:v>-14.604900000000001</c:v>
                </c:pt>
                <c:pt idx="731">
                  <c:v>-14.396699999999999</c:v>
                </c:pt>
                <c:pt idx="732">
                  <c:v>-14.1975</c:v>
                </c:pt>
                <c:pt idx="733">
                  <c:v>-14.013</c:v>
                </c:pt>
                <c:pt idx="734">
                  <c:v>-13.806699999999999</c:v>
                </c:pt>
                <c:pt idx="735">
                  <c:v>-13.6058</c:v>
                </c:pt>
                <c:pt idx="736">
                  <c:v>-13.403499999999999</c:v>
                </c:pt>
                <c:pt idx="737">
                  <c:v>-13.2088</c:v>
                </c:pt>
                <c:pt idx="738">
                  <c:v>-13.0243</c:v>
                </c:pt>
                <c:pt idx="739">
                  <c:v>-12.8354</c:v>
                </c:pt>
                <c:pt idx="740">
                  <c:v>-12.6462</c:v>
                </c:pt>
                <c:pt idx="741">
                  <c:v>-12.4619</c:v>
                </c:pt>
                <c:pt idx="742">
                  <c:v>-12.2782</c:v>
                </c:pt>
                <c:pt idx="743">
                  <c:v>-12.0962</c:v>
                </c:pt>
                <c:pt idx="744">
                  <c:v>-11.907999999999999</c:v>
                </c:pt>
                <c:pt idx="745">
                  <c:v>-11.730399999999999</c:v>
                </c:pt>
                <c:pt idx="746">
                  <c:v>-11.546099999999999</c:v>
                </c:pt>
                <c:pt idx="747">
                  <c:v>-11.375500000000001</c:v>
                </c:pt>
                <c:pt idx="748">
                  <c:v>-11.188000000000001</c:v>
                </c:pt>
                <c:pt idx="749">
                  <c:v>-11.009499999999999</c:v>
                </c:pt>
                <c:pt idx="750">
                  <c:v>-10.833299999999999</c:v>
                </c:pt>
                <c:pt idx="751">
                  <c:v>-10.6698</c:v>
                </c:pt>
                <c:pt idx="752">
                  <c:v>-10.488200000000001</c:v>
                </c:pt>
                <c:pt idx="753">
                  <c:v>-10.318300000000001</c:v>
                </c:pt>
                <c:pt idx="754">
                  <c:v>-10.1477</c:v>
                </c:pt>
                <c:pt idx="755">
                  <c:v>-9.9699899999999992</c:v>
                </c:pt>
                <c:pt idx="756">
                  <c:v>-9.8009000000000004</c:v>
                </c:pt>
                <c:pt idx="757">
                  <c:v>-9.62805</c:v>
                </c:pt>
                <c:pt idx="758">
                  <c:v>-9.4689599999999992</c:v>
                </c:pt>
                <c:pt idx="759">
                  <c:v>-9.3011800000000004</c:v>
                </c:pt>
                <c:pt idx="760">
                  <c:v>-9.1418300000000006</c:v>
                </c:pt>
                <c:pt idx="761">
                  <c:v>-8.9701599999999999</c:v>
                </c:pt>
                <c:pt idx="762">
                  <c:v>-8.8108900000000006</c:v>
                </c:pt>
                <c:pt idx="763">
                  <c:v>-8.6479300000000006</c:v>
                </c:pt>
                <c:pt idx="764">
                  <c:v>-8.4949300000000001</c:v>
                </c:pt>
                <c:pt idx="765">
                  <c:v>-8.3338099999999997</c:v>
                </c:pt>
                <c:pt idx="766">
                  <c:v>-8.1786499999999993</c:v>
                </c:pt>
                <c:pt idx="767">
                  <c:v>-8.0283999999999995</c:v>
                </c:pt>
                <c:pt idx="768">
                  <c:v>-7.8685099999999997</c:v>
                </c:pt>
                <c:pt idx="769">
                  <c:v>-7.7134</c:v>
                </c:pt>
                <c:pt idx="770">
                  <c:v>-7.5683699999999998</c:v>
                </c:pt>
                <c:pt idx="771">
                  <c:v>-7.4103300000000001</c:v>
                </c:pt>
                <c:pt idx="772">
                  <c:v>-7.2612399999999999</c:v>
                </c:pt>
                <c:pt idx="773">
                  <c:v>-7.1140100000000004</c:v>
                </c:pt>
                <c:pt idx="774">
                  <c:v>-6.9630599999999996</c:v>
                </c:pt>
                <c:pt idx="775">
                  <c:v>-6.8181399999999996</c:v>
                </c:pt>
                <c:pt idx="776">
                  <c:v>-6.6736000000000004</c:v>
                </c:pt>
                <c:pt idx="777">
                  <c:v>-6.51999</c:v>
                </c:pt>
                <c:pt idx="778">
                  <c:v>-6.3754200000000001</c:v>
                </c:pt>
                <c:pt idx="779">
                  <c:v>-6.2298</c:v>
                </c:pt>
                <c:pt idx="780">
                  <c:v>-6.0981399999999999</c:v>
                </c:pt>
                <c:pt idx="781">
                  <c:v>-5.9456199999999999</c:v>
                </c:pt>
                <c:pt idx="782">
                  <c:v>-5.8093599999999999</c:v>
                </c:pt>
                <c:pt idx="783">
                  <c:v>-5.6674699999999998</c:v>
                </c:pt>
                <c:pt idx="784">
                  <c:v>-5.5274000000000001</c:v>
                </c:pt>
                <c:pt idx="785">
                  <c:v>-5.3949999999999996</c:v>
                </c:pt>
                <c:pt idx="786">
                  <c:v>-5.25197</c:v>
                </c:pt>
                <c:pt idx="787">
                  <c:v>-5.1259800000000002</c:v>
                </c:pt>
                <c:pt idx="788">
                  <c:v>-4.9882499999999999</c:v>
                </c:pt>
                <c:pt idx="789">
                  <c:v>-4.8509099999999998</c:v>
                </c:pt>
                <c:pt idx="790">
                  <c:v>-4.7244999999999999</c:v>
                </c:pt>
                <c:pt idx="791">
                  <c:v>-4.5920699999999997</c:v>
                </c:pt>
                <c:pt idx="792">
                  <c:v>-4.4550599999999996</c:v>
                </c:pt>
                <c:pt idx="793">
                  <c:v>-4.3302500000000004</c:v>
                </c:pt>
                <c:pt idx="794">
                  <c:v>-4.2076500000000001</c:v>
                </c:pt>
                <c:pt idx="795">
                  <c:v>-4.0793499999999998</c:v>
                </c:pt>
                <c:pt idx="796">
                  <c:v>-3.9404499999999998</c:v>
                </c:pt>
                <c:pt idx="797">
                  <c:v>-3.81826</c:v>
                </c:pt>
                <c:pt idx="798">
                  <c:v>-3.6850299999999998</c:v>
                </c:pt>
                <c:pt idx="799">
                  <c:v>-3.5609299999999999</c:v>
                </c:pt>
                <c:pt idx="800">
                  <c:v>-3.44137</c:v>
                </c:pt>
                <c:pt idx="801">
                  <c:v>-3.3168600000000001</c:v>
                </c:pt>
                <c:pt idx="802">
                  <c:v>-3.18669</c:v>
                </c:pt>
                <c:pt idx="803">
                  <c:v>-3.0602999999999998</c:v>
                </c:pt>
                <c:pt idx="804">
                  <c:v>-2.9483000000000001</c:v>
                </c:pt>
                <c:pt idx="805">
                  <c:v>-2.82836</c:v>
                </c:pt>
                <c:pt idx="806">
                  <c:v>-2.7103199999999998</c:v>
                </c:pt>
                <c:pt idx="807">
                  <c:v>-2.5892300000000001</c:v>
                </c:pt>
                <c:pt idx="808">
                  <c:v>-2.46889</c:v>
                </c:pt>
                <c:pt idx="809">
                  <c:v>-2.3512200000000001</c:v>
                </c:pt>
                <c:pt idx="810">
                  <c:v>-2.2381099999999998</c:v>
                </c:pt>
                <c:pt idx="811">
                  <c:v>-2.1268799999999999</c:v>
                </c:pt>
                <c:pt idx="812">
                  <c:v>-2.0057700000000001</c:v>
                </c:pt>
                <c:pt idx="813">
                  <c:v>-1.8934299999999999</c:v>
                </c:pt>
                <c:pt idx="814">
                  <c:v>-1.78104</c:v>
                </c:pt>
                <c:pt idx="815">
                  <c:v>-1.66639</c:v>
                </c:pt>
                <c:pt idx="816">
                  <c:v>-1.5642799999999999</c:v>
                </c:pt>
                <c:pt idx="817">
                  <c:v>-1.44316</c:v>
                </c:pt>
                <c:pt idx="818">
                  <c:v>-1.3319000000000001</c:v>
                </c:pt>
                <c:pt idx="819">
                  <c:v>-1.23169</c:v>
                </c:pt>
                <c:pt idx="820">
                  <c:v>-1.11439</c:v>
                </c:pt>
                <c:pt idx="821">
                  <c:v>-0.99703299999999995</c:v>
                </c:pt>
                <c:pt idx="822">
                  <c:v>-0.89682099999999998</c:v>
                </c:pt>
                <c:pt idx="823">
                  <c:v>-0.78555699999999995</c:v>
                </c:pt>
                <c:pt idx="824">
                  <c:v>-0.68343399999999999</c:v>
                </c:pt>
                <c:pt idx="825">
                  <c:v>-0.58435599999999999</c:v>
                </c:pt>
                <c:pt idx="826">
                  <c:v>-0.47384500000000002</c:v>
                </c:pt>
                <c:pt idx="827">
                  <c:v>-0.36639300000000002</c:v>
                </c:pt>
                <c:pt idx="828">
                  <c:v>-0.26425700000000002</c:v>
                </c:pt>
                <c:pt idx="829">
                  <c:v>-0.16592899999999999</c:v>
                </c:pt>
                <c:pt idx="830">
                  <c:v>-5.8833000000000003E-2</c:v>
                </c:pt>
                <c:pt idx="831">
                  <c:v>3.415E-2</c:v>
                </c:pt>
                <c:pt idx="832">
                  <c:v>0.14125199999999999</c:v>
                </c:pt>
                <c:pt idx="833">
                  <c:v>0.23616200000000001</c:v>
                </c:pt>
                <c:pt idx="834">
                  <c:v>0.33526699999999998</c:v>
                </c:pt>
                <c:pt idx="835">
                  <c:v>0.43361300000000003</c:v>
                </c:pt>
                <c:pt idx="836">
                  <c:v>0.53652</c:v>
                </c:pt>
                <c:pt idx="837">
                  <c:v>0.63259900000000002</c:v>
                </c:pt>
                <c:pt idx="838">
                  <c:v>0.73093799999999998</c:v>
                </c:pt>
                <c:pt idx="839">
                  <c:v>0.83577500000000005</c:v>
                </c:pt>
                <c:pt idx="840">
                  <c:v>0.92994200000000005</c:v>
                </c:pt>
                <c:pt idx="841">
                  <c:v>1.02335</c:v>
                </c:pt>
                <c:pt idx="842">
                  <c:v>1.1232200000000001</c:v>
                </c:pt>
                <c:pt idx="843">
                  <c:v>1.20712</c:v>
                </c:pt>
                <c:pt idx="844">
                  <c:v>1.31121</c:v>
                </c:pt>
                <c:pt idx="845">
                  <c:v>1.3992899999999999</c:v>
                </c:pt>
                <c:pt idx="846">
                  <c:v>1.4907900000000001</c:v>
                </c:pt>
                <c:pt idx="847">
                  <c:v>1.58229</c:v>
                </c:pt>
                <c:pt idx="848">
                  <c:v>1.67764</c:v>
                </c:pt>
                <c:pt idx="849">
                  <c:v>1.76918</c:v>
                </c:pt>
                <c:pt idx="850">
                  <c:v>1.86029</c:v>
                </c:pt>
                <c:pt idx="851">
                  <c:v>1.95299</c:v>
                </c:pt>
                <c:pt idx="852">
                  <c:v>2.0372699999999999</c:v>
                </c:pt>
                <c:pt idx="853">
                  <c:v>2.12879</c:v>
                </c:pt>
                <c:pt idx="854">
                  <c:v>2.21536</c:v>
                </c:pt>
                <c:pt idx="855">
                  <c:v>2.3080400000000001</c:v>
                </c:pt>
                <c:pt idx="856">
                  <c:v>2.3892899999999999</c:v>
                </c:pt>
                <c:pt idx="857">
                  <c:v>2.48081</c:v>
                </c:pt>
                <c:pt idx="858">
                  <c:v>2.5639500000000002</c:v>
                </c:pt>
                <c:pt idx="859">
                  <c:v>2.6578300000000001</c:v>
                </c:pt>
                <c:pt idx="860">
                  <c:v>2.7402099999999998</c:v>
                </c:pt>
                <c:pt idx="861">
                  <c:v>2.8218299999999998</c:v>
                </c:pt>
                <c:pt idx="862">
                  <c:v>2.9080599999999999</c:v>
                </c:pt>
                <c:pt idx="863">
                  <c:v>2.9874200000000002</c:v>
                </c:pt>
                <c:pt idx="864">
                  <c:v>3.07402</c:v>
                </c:pt>
                <c:pt idx="865">
                  <c:v>3.1540900000000001</c:v>
                </c:pt>
                <c:pt idx="866">
                  <c:v>3.2487200000000001</c:v>
                </c:pt>
                <c:pt idx="867">
                  <c:v>3.32199</c:v>
                </c:pt>
                <c:pt idx="868">
                  <c:v>3.4036200000000001</c:v>
                </c:pt>
                <c:pt idx="869">
                  <c:v>3.48834</c:v>
                </c:pt>
                <c:pt idx="870">
                  <c:v>3.5585599999999999</c:v>
                </c:pt>
                <c:pt idx="871">
                  <c:v>3.6405599999999998</c:v>
                </c:pt>
                <c:pt idx="872">
                  <c:v>3.7069399999999999</c:v>
                </c:pt>
                <c:pt idx="873">
                  <c:v>3.7993299999999999</c:v>
                </c:pt>
                <c:pt idx="874">
                  <c:v>3.86226</c:v>
                </c:pt>
                <c:pt idx="875">
                  <c:v>3.9542600000000001</c:v>
                </c:pt>
                <c:pt idx="876">
                  <c:v>4.0221400000000003</c:v>
                </c:pt>
                <c:pt idx="877">
                  <c:v>4.0912100000000002</c:v>
                </c:pt>
                <c:pt idx="878">
                  <c:v>4.1621800000000002</c:v>
                </c:pt>
                <c:pt idx="879">
                  <c:v>4.2412099999999997</c:v>
                </c:pt>
                <c:pt idx="880">
                  <c:v>4.2953599999999996</c:v>
                </c:pt>
                <c:pt idx="881">
                  <c:v>4.3881600000000001</c:v>
                </c:pt>
                <c:pt idx="882">
                  <c:v>4.4587300000000001</c:v>
                </c:pt>
                <c:pt idx="883">
                  <c:v>4.5277900000000004</c:v>
                </c:pt>
                <c:pt idx="884">
                  <c:v>4.6033999999999997</c:v>
                </c:pt>
                <c:pt idx="885">
                  <c:v>4.6697699999999998</c:v>
                </c:pt>
                <c:pt idx="886">
                  <c:v>4.7461900000000004</c:v>
                </c:pt>
                <c:pt idx="887">
                  <c:v>4.8102999999999998</c:v>
                </c:pt>
                <c:pt idx="888">
                  <c:v>4.8713899999999999</c:v>
                </c:pt>
                <c:pt idx="889">
                  <c:v>4.9488500000000002</c:v>
                </c:pt>
                <c:pt idx="890">
                  <c:v>5.0194999999999999</c:v>
                </c:pt>
                <c:pt idx="891">
                  <c:v>5.0670999999999999</c:v>
                </c:pt>
                <c:pt idx="892">
                  <c:v>5.1488300000000002</c:v>
                </c:pt>
                <c:pt idx="893">
                  <c:v>5.20688</c:v>
                </c:pt>
                <c:pt idx="894">
                  <c:v>5.2767400000000002</c:v>
                </c:pt>
                <c:pt idx="895">
                  <c:v>5.3355199999999998</c:v>
                </c:pt>
                <c:pt idx="896">
                  <c:v>5.40306</c:v>
                </c:pt>
                <c:pt idx="897">
                  <c:v>5.4706599999999996</c:v>
                </c:pt>
                <c:pt idx="898">
                  <c:v>5.5390100000000002</c:v>
                </c:pt>
                <c:pt idx="899">
                  <c:v>5.5916499999999996</c:v>
                </c:pt>
                <c:pt idx="900">
                  <c:v>5.6566000000000001</c:v>
                </c:pt>
                <c:pt idx="901">
                  <c:v>5.7203400000000002</c:v>
                </c:pt>
                <c:pt idx="902">
                  <c:v>5.7799199999999997</c:v>
                </c:pt>
                <c:pt idx="903">
                  <c:v>5.8441099999999997</c:v>
                </c:pt>
                <c:pt idx="904">
                  <c:v>5.9086699999999999</c:v>
                </c:pt>
                <c:pt idx="905">
                  <c:v>5.9727699999999997</c:v>
                </c:pt>
                <c:pt idx="906">
                  <c:v>6.0254599999999998</c:v>
                </c:pt>
                <c:pt idx="907">
                  <c:v>6.0941999999999998</c:v>
                </c:pt>
                <c:pt idx="908">
                  <c:v>6.15456</c:v>
                </c:pt>
                <c:pt idx="909">
                  <c:v>6.2218099999999996</c:v>
                </c:pt>
                <c:pt idx="910">
                  <c:v>6.2798100000000003</c:v>
                </c:pt>
                <c:pt idx="911">
                  <c:v>6.3462399999999999</c:v>
                </c:pt>
                <c:pt idx="912">
                  <c:v>6.3996599999999999</c:v>
                </c:pt>
                <c:pt idx="913">
                  <c:v>6.4627400000000002</c:v>
                </c:pt>
                <c:pt idx="914">
                  <c:v>6.52074</c:v>
                </c:pt>
                <c:pt idx="915">
                  <c:v>6.5837599999999998</c:v>
                </c:pt>
                <c:pt idx="916">
                  <c:v>6.6348900000000004</c:v>
                </c:pt>
                <c:pt idx="917">
                  <c:v>6.7071399999999999</c:v>
                </c:pt>
                <c:pt idx="918">
                  <c:v>6.7532899999999998</c:v>
                </c:pt>
                <c:pt idx="919">
                  <c:v>6.8259400000000001</c:v>
                </c:pt>
                <c:pt idx="920">
                  <c:v>6.8842800000000004</c:v>
                </c:pt>
                <c:pt idx="921">
                  <c:v>6.9427599999999998</c:v>
                </c:pt>
                <c:pt idx="922">
                  <c:v>6.9981099999999996</c:v>
                </c:pt>
                <c:pt idx="923">
                  <c:v>7.0596399999999999</c:v>
                </c:pt>
                <c:pt idx="924">
                  <c:v>7.12575</c:v>
                </c:pt>
                <c:pt idx="925">
                  <c:v>7.1738400000000002</c:v>
                </c:pt>
                <c:pt idx="926">
                  <c:v>7.2414500000000004</c:v>
                </c:pt>
                <c:pt idx="927">
                  <c:v>7.2953099999999997</c:v>
                </c:pt>
                <c:pt idx="928">
                  <c:v>7.3517999999999999</c:v>
                </c:pt>
                <c:pt idx="929">
                  <c:v>7.4134000000000002</c:v>
                </c:pt>
                <c:pt idx="930">
                  <c:v>7.4710599999999996</c:v>
                </c:pt>
                <c:pt idx="931">
                  <c:v>7.5306300000000004</c:v>
                </c:pt>
                <c:pt idx="932">
                  <c:v>7.5925700000000003</c:v>
                </c:pt>
                <c:pt idx="933">
                  <c:v>7.6475400000000002</c:v>
                </c:pt>
                <c:pt idx="934">
                  <c:v>7.7067600000000001</c:v>
                </c:pt>
                <c:pt idx="935">
                  <c:v>7.7499000000000002</c:v>
                </c:pt>
                <c:pt idx="936">
                  <c:v>7.8164499999999997</c:v>
                </c:pt>
                <c:pt idx="937">
                  <c:v>7.8726200000000004</c:v>
                </c:pt>
                <c:pt idx="938">
                  <c:v>7.9372199999999999</c:v>
                </c:pt>
                <c:pt idx="939">
                  <c:v>7.9879800000000003</c:v>
                </c:pt>
                <c:pt idx="940">
                  <c:v>8.0523000000000007</c:v>
                </c:pt>
                <c:pt idx="941">
                  <c:v>8.0937400000000004</c:v>
                </c:pt>
                <c:pt idx="942">
                  <c:v>8.1580100000000009</c:v>
                </c:pt>
                <c:pt idx="943">
                  <c:v>8.2137799999999999</c:v>
                </c:pt>
                <c:pt idx="944">
                  <c:v>8.2699499999999997</c:v>
                </c:pt>
                <c:pt idx="945">
                  <c:v>8.3268599999999999</c:v>
                </c:pt>
                <c:pt idx="946">
                  <c:v>8.3792399999999994</c:v>
                </c:pt>
                <c:pt idx="947">
                  <c:v>8.4235000000000007</c:v>
                </c:pt>
                <c:pt idx="948">
                  <c:v>8.4915000000000003</c:v>
                </c:pt>
                <c:pt idx="949">
                  <c:v>8.5416500000000006</c:v>
                </c:pt>
                <c:pt idx="950">
                  <c:v>8.5996600000000001</c:v>
                </c:pt>
                <c:pt idx="951">
                  <c:v>8.6404999999999994</c:v>
                </c:pt>
                <c:pt idx="952">
                  <c:v>8.6994299999999996</c:v>
                </c:pt>
                <c:pt idx="953">
                  <c:v>8.7517899999999997</c:v>
                </c:pt>
                <c:pt idx="954">
                  <c:v>8.8068000000000008</c:v>
                </c:pt>
                <c:pt idx="955">
                  <c:v>8.8610600000000002</c:v>
                </c:pt>
                <c:pt idx="956">
                  <c:v>8.9092300000000009</c:v>
                </c:pt>
                <c:pt idx="957">
                  <c:v>8.9692699999999999</c:v>
                </c:pt>
                <c:pt idx="958">
                  <c:v>9.0159699999999994</c:v>
                </c:pt>
                <c:pt idx="959">
                  <c:v>9.0621299999999998</c:v>
                </c:pt>
                <c:pt idx="960">
                  <c:v>9.1118400000000008</c:v>
                </c:pt>
                <c:pt idx="961">
                  <c:v>9.1656399999999998</c:v>
                </c:pt>
                <c:pt idx="962">
                  <c:v>9.2168700000000001</c:v>
                </c:pt>
                <c:pt idx="963">
                  <c:v>9.2808600000000006</c:v>
                </c:pt>
                <c:pt idx="964">
                  <c:v>9.3204799999999999</c:v>
                </c:pt>
                <c:pt idx="965">
                  <c:v>9.3651400000000002</c:v>
                </c:pt>
                <c:pt idx="966">
                  <c:v>9.4179399999999998</c:v>
                </c:pt>
                <c:pt idx="967">
                  <c:v>9.4722899999999992</c:v>
                </c:pt>
                <c:pt idx="968">
                  <c:v>9.5238099999999992</c:v>
                </c:pt>
                <c:pt idx="969">
                  <c:v>9.5734600000000007</c:v>
                </c:pt>
                <c:pt idx="970">
                  <c:v>9.6178799999999995</c:v>
                </c:pt>
                <c:pt idx="971">
                  <c:v>9.6555800000000005</c:v>
                </c:pt>
                <c:pt idx="972">
                  <c:v>9.7222899999999992</c:v>
                </c:pt>
                <c:pt idx="973">
                  <c:v>9.7589500000000005</c:v>
                </c:pt>
                <c:pt idx="974">
                  <c:v>9.8120600000000007</c:v>
                </c:pt>
                <c:pt idx="975">
                  <c:v>9.8656900000000007</c:v>
                </c:pt>
                <c:pt idx="976">
                  <c:v>9.9072399999999998</c:v>
                </c:pt>
                <c:pt idx="977">
                  <c:v>9.9465599999999998</c:v>
                </c:pt>
                <c:pt idx="978">
                  <c:v>10.0001</c:v>
                </c:pt>
                <c:pt idx="979">
                  <c:v>10.053599999999999</c:v>
                </c:pt>
                <c:pt idx="980">
                  <c:v>10.098699999999999</c:v>
                </c:pt>
                <c:pt idx="981">
                  <c:v>10.147</c:v>
                </c:pt>
                <c:pt idx="982">
                  <c:v>10.191599999999999</c:v>
                </c:pt>
                <c:pt idx="983">
                  <c:v>10.238300000000001</c:v>
                </c:pt>
                <c:pt idx="984">
                  <c:v>10.2788</c:v>
                </c:pt>
                <c:pt idx="985">
                  <c:v>10.335900000000001</c:v>
                </c:pt>
                <c:pt idx="986">
                  <c:v>10.3842</c:v>
                </c:pt>
                <c:pt idx="987">
                  <c:v>10.4229</c:v>
                </c:pt>
                <c:pt idx="988">
                  <c:v>10.4717</c:v>
                </c:pt>
                <c:pt idx="989">
                  <c:v>10.503299999999999</c:v>
                </c:pt>
                <c:pt idx="990">
                  <c:v>10.5535</c:v>
                </c:pt>
                <c:pt idx="991">
                  <c:v>10.599600000000001</c:v>
                </c:pt>
                <c:pt idx="992">
                  <c:v>10.654</c:v>
                </c:pt>
                <c:pt idx="993">
                  <c:v>10.6907</c:v>
                </c:pt>
                <c:pt idx="994">
                  <c:v>10.7392</c:v>
                </c:pt>
                <c:pt idx="995">
                  <c:v>10.7767</c:v>
                </c:pt>
                <c:pt idx="996">
                  <c:v>10.832599999999999</c:v>
                </c:pt>
                <c:pt idx="997">
                  <c:v>10.879300000000001</c:v>
                </c:pt>
                <c:pt idx="998">
                  <c:v>10.9178</c:v>
                </c:pt>
                <c:pt idx="999">
                  <c:v>10.963699999999999</c:v>
                </c:pt>
                <c:pt idx="1000">
                  <c:v>11.005800000000001</c:v>
                </c:pt>
                <c:pt idx="1001">
                  <c:v>11.0472</c:v>
                </c:pt>
                <c:pt idx="1002">
                  <c:v>11.0861</c:v>
                </c:pt>
                <c:pt idx="1003">
                  <c:v>11.129799999999999</c:v>
                </c:pt>
                <c:pt idx="1004">
                  <c:v>11.167400000000001</c:v>
                </c:pt>
                <c:pt idx="1005">
                  <c:v>11.2219</c:v>
                </c:pt>
                <c:pt idx="1006">
                  <c:v>11.2615</c:v>
                </c:pt>
                <c:pt idx="1007">
                  <c:v>11.3011</c:v>
                </c:pt>
                <c:pt idx="1008">
                  <c:v>11.3401</c:v>
                </c:pt>
                <c:pt idx="1009">
                  <c:v>11.3878</c:v>
                </c:pt>
                <c:pt idx="1010">
                  <c:v>11.4316</c:v>
                </c:pt>
                <c:pt idx="1011">
                  <c:v>11.4716</c:v>
                </c:pt>
                <c:pt idx="1012">
                  <c:v>11.514900000000001</c:v>
                </c:pt>
                <c:pt idx="1013">
                  <c:v>11.550800000000001</c:v>
                </c:pt>
                <c:pt idx="1014">
                  <c:v>11.5961</c:v>
                </c:pt>
                <c:pt idx="1015">
                  <c:v>11.639200000000001</c:v>
                </c:pt>
                <c:pt idx="1016">
                  <c:v>11.6709</c:v>
                </c:pt>
                <c:pt idx="1017">
                  <c:v>11.718</c:v>
                </c:pt>
                <c:pt idx="1018">
                  <c:v>11.757400000000001</c:v>
                </c:pt>
                <c:pt idx="1019">
                  <c:v>11.790900000000001</c:v>
                </c:pt>
                <c:pt idx="1020">
                  <c:v>11.839700000000001</c:v>
                </c:pt>
                <c:pt idx="1021">
                  <c:v>11.870200000000001</c:v>
                </c:pt>
                <c:pt idx="1022">
                  <c:v>11.917199999999999</c:v>
                </c:pt>
                <c:pt idx="1023">
                  <c:v>11.954800000000001</c:v>
                </c:pt>
                <c:pt idx="1024">
                  <c:v>11.994899999999999</c:v>
                </c:pt>
                <c:pt idx="1025">
                  <c:v>12.043200000000001</c:v>
                </c:pt>
                <c:pt idx="1026">
                  <c:v>12.065899999999999</c:v>
                </c:pt>
                <c:pt idx="1027">
                  <c:v>12.107799999999999</c:v>
                </c:pt>
                <c:pt idx="1028">
                  <c:v>12.148999999999999</c:v>
                </c:pt>
                <c:pt idx="1029">
                  <c:v>12.187200000000001</c:v>
                </c:pt>
                <c:pt idx="1030">
                  <c:v>12.2287</c:v>
                </c:pt>
                <c:pt idx="1031">
                  <c:v>12.253500000000001</c:v>
                </c:pt>
                <c:pt idx="1032">
                  <c:v>12.3017</c:v>
                </c:pt>
                <c:pt idx="1033">
                  <c:v>12.342599999999999</c:v>
                </c:pt>
                <c:pt idx="1034">
                  <c:v>12.382099999999999</c:v>
                </c:pt>
                <c:pt idx="1035">
                  <c:v>12.411799999999999</c:v>
                </c:pt>
                <c:pt idx="1036">
                  <c:v>12.447699999999999</c:v>
                </c:pt>
                <c:pt idx="1037">
                  <c:v>12.489800000000001</c:v>
                </c:pt>
                <c:pt idx="1038">
                  <c:v>12.5265</c:v>
                </c:pt>
                <c:pt idx="1039">
                  <c:v>12.568</c:v>
                </c:pt>
                <c:pt idx="1040">
                  <c:v>12.598000000000001</c:v>
                </c:pt>
                <c:pt idx="1041">
                  <c:v>12.6449</c:v>
                </c:pt>
                <c:pt idx="1042">
                  <c:v>12.682399999999999</c:v>
                </c:pt>
                <c:pt idx="1043">
                  <c:v>12.7174</c:v>
                </c:pt>
                <c:pt idx="1044">
                  <c:v>12.755100000000001</c:v>
                </c:pt>
                <c:pt idx="1045">
                  <c:v>12.7857</c:v>
                </c:pt>
                <c:pt idx="1046">
                  <c:v>12.8293</c:v>
                </c:pt>
                <c:pt idx="1047">
                  <c:v>12.863899999999999</c:v>
                </c:pt>
                <c:pt idx="1048">
                  <c:v>12.8935</c:v>
                </c:pt>
                <c:pt idx="1049">
                  <c:v>12.9353</c:v>
                </c:pt>
                <c:pt idx="1050">
                  <c:v>12.967000000000001</c:v>
                </c:pt>
                <c:pt idx="1051">
                  <c:v>13.010400000000001</c:v>
                </c:pt>
                <c:pt idx="1052">
                  <c:v>13.0413</c:v>
                </c:pt>
                <c:pt idx="1053">
                  <c:v>13.0799</c:v>
                </c:pt>
                <c:pt idx="1054">
                  <c:v>13.107799999999999</c:v>
                </c:pt>
                <c:pt idx="1055">
                  <c:v>13.1488</c:v>
                </c:pt>
                <c:pt idx="1056">
                  <c:v>13.183</c:v>
                </c:pt>
                <c:pt idx="1057">
                  <c:v>13.2193</c:v>
                </c:pt>
                <c:pt idx="1058">
                  <c:v>13.2523</c:v>
                </c:pt>
                <c:pt idx="1059">
                  <c:v>13.280200000000001</c:v>
                </c:pt>
                <c:pt idx="1060">
                  <c:v>13.318199999999999</c:v>
                </c:pt>
                <c:pt idx="1061">
                  <c:v>13.3614</c:v>
                </c:pt>
                <c:pt idx="1062">
                  <c:v>13.385400000000001</c:v>
                </c:pt>
                <c:pt idx="1063">
                  <c:v>13.412699999999999</c:v>
                </c:pt>
                <c:pt idx="1064">
                  <c:v>13.456099999999999</c:v>
                </c:pt>
                <c:pt idx="1065">
                  <c:v>13.484400000000001</c:v>
                </c:pt>
                <c:pt idx="1066">
                  <c:v>13.5274</c:v>
                </c:pt>
                <c:pt idx="1067">
                  <c:v>13.5526</c:v>
                </c:pt>
                <c:pt idx="1068">
                  <c:v>13.588900000000001</c:v>
                </c:pt>
                <c:pt idx="1069">
                  <c:v>13.623100000000001</c:v>
                </c:pt>
                <c:pt idx="1070">
                  <c:v>13.652900000000001</c:v>
                </c:pt>
                <c:pt idx="1071">
                  <c:v>13.688800000000001</c:v>
                </c:pt>
                <c:pt idx="1072">
                  <c:v>13.714700000000001</c:v>
                </c:pt>
                <c:pt idx="1073">
                  <c:v>13.7547</c:v>
                </c:pt>
                <c:pt idx="1074">
                  <c:v>13.7881</c:v>
                </c:pt>
                <c:pt idx="1075">
                  <c:v>13.811400000000001</c:v>
                </c:pt>
                <c:pt idx="1076">
                  <c:v>13.8505</c:v>
                </c:pt>
                <c:pt idx="1077">
                  <c:v>13.870100000000001</c:v>
                </c:pt>
                <c:pt idx="1078">
                  <c:v>13.9138</c:v>
                </c:pt>
                <c:pt idx="1079">
                  <c:v>13.9473</c:v>
                </c:pt>
                <c:pt idx="1080">
                  <c:v>13.9772</c:v>
                </c:pt>
                <c:pt idx="1081">
                  <c:v>14.0069</c:v>
                </c:pt>
                <c:pt idx="1082">
                  <c:v>14.043699999999999</c:v>
                </c:pt>
                <c:pt idx="1083">
                  <c:v>14.072900000000001</c:v>
                </c:pt>
                <c:pt idx="1084">
                  <c:v>14.103400000000001</c:v>
                </c:pt>
                <c:pt idx="1085">
                  <c:v>14.1412</c:v>
                </c:pt>
                <c:pt idx="1086">
                  <c:v>14.163500000000001</c:v>
                </c:pt>
                <c:pt idx="1087">
                  <c:v>14.201000000000001</c:v>
                </c:pt>
                <c:pt idx="1088">
                  <c:v>14.228899999999999</c:v>
                </c:pt>
                <c:pt idx="1089">
                  <c:v>14.255800000000001</c:v>
                </c:pt>
                <c:pt idx="1090">
                  <c:v>14.2942</c:v>
                </c:pt>
                <c:pt idx="1091">
                  <c:v>14.3088</c:v>
                </c:pt>
                <c:pt idx="1092">
                  <c:v>14.3475</c:v>
                </c:pt>
                <c:pt idx="1093">
                  <c:v>14.3775</c:v>
                </c:pt>
                <c:pt idx="1094">
                  <c:v>14.4011</c:v>
                </c:pt>
                <c:pt idx="1095">
                  <c:v>14.4472</c:v>
                </c:pt>
                <c:pt idx="1096">
                  <c:v>14.467700000000001</c:v>
                </c:pt>
                <c:pt idx="1097">
                  <c:v>14.4979</c:v>
                </c:pt>
                <c:pt idx="1098">
                  <c:v>14.5298</c:v>
                </c:pt>
                <c:pt idx="1099">
                  <c:v>14.565300000000001</c:v>
                </c:pt>
                <c:pt idx="1100">
                  <c:v>14.5913</c:v>
                </c:pt>
                <c:pt idx="1101">
                  <c:v>14.6281</c:v>
                </c:pt>
                <c:pt idx="1102">
                  <c:v>14.66</c:v>
                </c:pt>
                <c:pt idx="1103">
                  <c:v>14.705</c:v>
                </c:pt>
                <c:pt idx="1104">
                  <c:v>14.725099999999999</c:v>
                </c:pt>
                <c:pt idx="1105">
                  <c:v>14.760400000000001</c:v>
                </c:pt>
                <c:pt idx="1106">
                  <c:v>14.787800000000001</c:v>
                </c:pt>
                <c:pt idx="1107">
                  <c:v>14.815899999999999</c:v>
                </c:pt>
                <c:pt idx="1108">
                  <c:v>14.8514</c:v>
                </c:pt>
                <c:pt idx="1109">
                  <c:v>14.888199999999999</c:v>
                </c:pt>
                <c:pt idx="1110">
                  <c:v>14.902799999999999</c:v>
                </c:pt>
                <c:pt idx="1111">
                  <c:v>14.944000000000001</c:v>
                </c:pt>
                <c:pt idx="1112">
                  <c:v>14.9625</c:v>
                </c:pt>
                <c:pt idx="1113">
                  <c:v>14.9992</c:v>
                </c:pt>
                <c:pt idx="1114">
                  <c:v>15.031000000000001</c:v>
                </c:pt>
                <c:pt idx="1115">
                  <c:v>15.0566</c:v>
                </c:pt>
                <c:pt idx="1116">
                  <c:v>15.0898</c:v>
                </c:pt>
                <c:pt idx="1117">
                  <c:v>15.124000000000001</c:v>
                </c:pt>
                <c:pt idx="1118">
                  <c:v>15.149800000000001</c:v>
                </c:pt>
                <c:pt idx="1119">
                  <c:v>15.1861</c:v>
                </c:pt>
                <c:pt idx="1120">
                  <c:v>15.2165</c:v>
                </c:pt>
                <c:pt idx="1121">
                  <c:v>15.2539</c:v>
                </c:pt>
                <c:pt idx="1122">
                  <c:v>15.270799999999999</c:v>
                </c:pt>
                <c:pt idx="1123">
                  <c:v>15.3009</c:v>
                </c:pt>
                <c:pt idx="1124">
                  <c:v>15.3393</c:v>
                </c:pt>
                <c:pt idx="1125">
                  <c:v>15.361800000000001</c:v>
                </c:pt>
                <c:pt idx="1126">
                  <c:v>15.3904</c:v>
                </c:pt>
                <c:pt idx="1127">
                  <c:v>15.4124</c:v>
                </c:pt>
                <c:pt idx="1128">
                  <c:v>15.446999999999999</c:v>
                </c:pt>
                <c:pt idx="1129">
                  <c:v>15.4763</c:v>
                </c:pt>
                <c:pt idx="1130">
                  <c:v>15.503</c:v>
                </c:pt>
                <c:pt idx="1131">
                  <c:v>15.5322</c:v>
                </c:pt>
                <c:pt idx="1132">
                  <c:v>15.5524</c:v>
                </c:pt>
                <c:pt idx="1133">
                  <c:v>15.575799999999999</c:v>
                </c:pt>
                <c:pt idx="1134">
                  <c:v>15.606199999999999</c:v>
                </c:pt>
                <c:pt idx="1135">
                  <c:v>15.6431</c:v>
                </c:pt>
                <c:pt idx="1136">
                  <c:v>15.6646</c:v>
                </c:pt>
                <c:pt idx="1137">
                  <c:v>15.69</c:v>
                </c:pt>
              </c:numCache>
            </c:numRef>
          </c:xVal>
          <c:yVal>
            <c:numRef>
              <c:f>'0016 на 2 21-09'!$R$2:$R$1139</c:f>
              <c:numCache>
                <c:formatCode>General</c:formatCode>
                <c:ptCount val="1138"/>
                <c:pt idx="0">
                  <c:v>8.1903299999999994</c:v>
                </c:pt>
                <c:pt idx="1">
                  <c:v>8.1970799999999997</c:v>
                </c:pt>
                <c:pt idx="2">
                  <c:v>8.2165900000000001</c:v>
                </c:pt>
                <c:pt idx="3">
                  <c:v>8.2657100000000003</c:v>
                </c:pt>
                <c:pt idx="4">
                  <c:v>8.2993600000000001</c:v>
                </c:pt>
                <c:pt idx="5">
                  <c:v>8.3777200000000001</c:v>
                </c:pt>
                <c:pt idx="6">
                  <c:v>8.4506399999999999</c:v>
                </c:pt>
                <c:pt idx="7">
                  <c:v>8.5134600000000002</c:v>
                </c:pt>
                <c:pt idx="8">
                  <c:v>8.5683500000000006</c:v>
                </c:pt>
                <c:pt idx="9">
                  <c:v>8.5731900000000003</c:v>
                </c:pt>
                <c:pt idx="10">
                  <c:v>8.5767299999999995</c:v>
                </c:pt>
                <c:pt idx="11">
                  <c:v>8.5790400000000009</c:v>
                </c:pt>
                <c:pt idx="12">
                  <c:v>8.5810200000000005</c:v>
                </c:pt>
                <c:pt idx="13">
                  <c:v>8.5829000000000004</c:v>
                </c:pt>
                <c:pt idx="14">
                  <c:v>8.5860199999999995</c:v>
                </c:pt>
                <c:pt idx="15">
                  <c:v>8.5856300000000001</c:v>
                </c:pt>
                <c:pt idx="16">
                  <c:v>8.5872299999999999</c:v>
                </c:pt>
                <c:pt idx="17">
                  <c:v>8.5878300000000003</c:v>
                </c:pt>
                <c:pt idx="18">
                  <c:v>8.5878399999999999</c:v>
                </c:pt>
                <c:pt idx="19">
                  <c:v>8.5876099999999997</c:v>
                </c:pt>
                <c:pt idx="20">
                  <c:v>8.5878499999999995</c:v>
                </c:pt>
                <c:pt idx="21">
                  <c:v>8.5889900000000008</c:v>
                </c:pt>
                <c:pt idx="22">
                  <c:v>8.5881500000000006</c:v>
                </c:pt>
                <c:pt idx="23">
                  <c:v>8.5890199999999997</c:v>
                </c:pt>
                <c:pt idx="24">
                  <c:v>8.5703800000000001</c:v>
                </c:pt>
                <c:pt idx="25">
                  <c:v>8.4458900000000003</c:v>
                </c:pt>
                <c:pt idx="26">
                  <c:v>8.3374100000000002</c:v>
                </c:pt>
                <c:pt idx="27">
                  <c:v>8.2468900000000005</c:v>
                </c:pt>
                <c:pt idx="28">
                  <c:v>8.1659500000000005</c:v>
                </c:pt>
                <c:pt idx="29">
                  <c:v>8.0918700000000001</c:v>
                </c:pt>
                <c:pt idx="30">
                  <c:v>8.0224499999999992</c:v>
                </c:pt>
                <c:pt idx="31">
                  <c:v>7.95932</c:v>
                </c:pt>
                <c:pt idx="32">
                  <c:v>7.9241999999999999</c:v>
                </c:pt>
                <c:pt idx="33">
                  <c:v>7.9085299999999998</c:v>
                </c:pt>
                <c:pt idx="34">
                  <c:v>7.9010600000000002</c:v>
                </c:pt>
                <c:pt idx="35">
                  <c:v>7.8952999999999998</c:v>
                </c:pt>
                <c:pt idx="36">
                  <c:v>7.89168</c:v>
                </c:pt>
                <c:pt idx="37">
                  <c:v>7.8902900000000002</c:v>
                </c:pt>
                <c:pt idx="38">
                  <c:v>7.8887700000000001</c:v>
                </c:pt>
                <c:pt idx="39">
                  <c:v>7.88774</c:v>
                </c:pt>
                <c:pt idx="40">
                  <c:v>7.8878899999999996</c:v>
                </c:pt>
                <c:pt idx="41">
                  <c:v>7.8882899999999996</c:v>
                </c:pt>
                <c:pt idx="42">
                  <c:v>7.8884299999999996</c:v>
                </c:pt>
                <c:pt idx="43">
                  <c:v>7.8890799999999999</c:v>
                </c:pt>
                <c:pt idx="44">
                  <c:v>7.8896800000000002</c:v>
                </c:pt>
                <c:pt idx="45">
                  <c:v>7.8906599999999996</c:v>
                </c:pt>
                <c:pt idx="46">
                  <c:v>7.8918499999999998</c:v>
                </c:pt>
                <c:pt idx="47">
                  <c:v>7.8929</c:v>
                </c:pt>
                <c:pt idx="48">
                  <c:v>7.89398</c:v>
                </c:pt>
                <c:pt idx="49">
                  <c:v>7.8955700000000002</c:v>
                </c:pt>
                <c:pt idx="50">
                  <c:v>7.89682</c:v>
                </c:pt>
                <c:pt idx="51">
                  <c:v>7.89811</c:v>
                </c:pt>
                <c:pt idx="52">
                  <c:v>7.8992199999999997</c:v>
                </c:pt>
                <c:pt idx="53">
                  <c:v>7.9007500000000004</c:v>
                </c:pt>
                <c:pt idx="54">
                  <c:v>7.9023700000000003</c:v>
                </c:pt>
                <c:pt idx="55">
                  <c:v>7.9035700000000002</c:v>
                </c:pt>
                <c:pt idx="56">
                  <c:v>7.9045699999999997</c:v>
                </c:pt>
                <c:pt idx="57">
                  <c:v>7.9066000000000001</c:v>
                </c:pt>
                <c:pt idx="58">
                  <c:v>7.9076899999999997</c:v>
                </c:pt>
                <c:pt idx="59">
                  <c:v>7.9092900000000004</c:v>
                </c:pt>
                <c:pt idx="60">
                  <c:v>7.9105999999999996</c:v>
                </c:pt>
                <c:pt idx="61">
                  <c:v>7.9123599999999996</c:v>
                </c:pt>
                <c:pt idx="62">
                  <c:v>7.9135</c:v>
                </c:pt>
                <c:pt idx="63">
                  <c:v>7.9150499999999999</c:v>
                </c:pt>
                <c:pt idx="64">
                  <c:v>7.9162800000000004</c:v>
                </c:pt>
                <c:pt idx="65">
                  <c:v>7.91798</c:v>
                </c:pt>
                <c:pt idx="66">
                  <c:v>7.9194399999999998</c:v>
                </c:pt>
                <c:pt idx="67">
                  <c:v>7.9206399999999997</c:v>
                </c:pt>
                <c:pt idx="68">
                  <c:v>7.9219200000000001</c:v>
                </c:pt>
                <c:pt idx="69">
                  <c:v>7.9236899999999997</c:v>
                </c:pt>
                <c:pt idx="70">
                  <c:v>7.9255399999999998</c:v>
                </c:pt>
                <c:pt idx="71">
                  <c:v>7.9266100000000002</c:v>
                </c:pt>
                <c:pt idx="72">
                  <c:v>7.9281699999999997</c:v>
                </c:pt>
                <c:pt idx="73">
                  <c:v>7.9293500000000003</c:v>
                </c:pt>
                <c:pt idx="74">
                  <c:v>7.9315600000000002</c:v>
                </c:pt>
                <c:pt idx="75">
                  <c:v>7.9328399999999997</c:v>
                </c:pt>
                <c:pt idx="76">
                  <c:v>7.9343500000000002</c:v>
                </c:pt>
                <c:pt idx="77">
                  <c:v>7.9355500000000001</c:v>
                </c:pt>
                <c:pt idx="78">
                  <c:v>7.9373699999999996</c:v>
                </c:pt>
                <c:pt idx="79">
                  <c:v>7.9387299999999996</c:v>
                </c:pt>
                <c:pt idx="80">
                  <c:v>7.9400399999999998</c:v>
                </c:pt>
                <c:pt idx="81">
                  <c:v>7.9413600000000004</c:v>
                </c:pt>
                <c:pt idx="82">
                  <c:v>7.9432700000000001</c:v>
                </c:pt>
                <c:pt idx="83">
                  <c:v>7.9451999999999998</c:v>
                </c:pt>
                <c:pt idx="84">
                  <c:v>7.94625</c:v>
                </c:pt>
                <c:pt idx="85">
                  <c:v>7.9478400000000002</c:v>
                </c:pt>
                <c:pt idx="86">
                  <c:v>7.9494600000000002</c:v>
                </c:pt>
                <c:pt idx="87">
                  <c:v>7.95106</c:v>
                </c:pt>
                <c:pt idx="88">
                  <c:v>7.9527400000000004</c:v>
                </c:pt>
                <c:pt idx="89">
                  <c:v>7.9536899999999999</c:v>
                </c:pt>
                <c:pt idx="90">
                  <c:v>7.9557799999999999</c:v>
                </c:pt>
                <c:pt idx="91">
                  <c:v>7.9577900000000001</c:v>
                </c:pt>
                <c:pt idx="92">
                  <c:v>7.9592599999999996</c:v>
                </c:pt>
                <c:pt idx="93">
                  <c:v>7.9607700000000001</c:v>
                </c:pt>
                <c:pt idx="94">
                  <c:v>7.9624199999999998</c:v>
                </c:pt>
                <c:pt idx="95">
                  <c:v>7.9640899999999997</c:v>
                </c:pt>
                <c:pt idx="96">
                  <c:v>7.9655399999999998</c:v>
                </c:pt>
                <c:pt idx="97">
                  <c:v>7.9673600000000002</c:v>
                </c:pt>
                <c:pt idx="98">
                  <c:v>7.9690500000000002</c:v>
                </c:pt>
                <c:pt idx="99">
                  <c:v>7.9708199999999998</c:v>
                </c:pt>
                <c:pt idx="100">
                  <c:v>7.9721399999999996</c:v>
                </c:pt>
                <c:pt idx="101">
                  <c:v>7.9735399999999998</c:v>
                </c:pt>
                <c:pt idx="102">
                  <c:v>7.97485</c:v>
                </c:pt>
                <c:pt idx="103">
                  <c:v>7.9769199999999998</c:v>
                </c:pt>
                <c:pt idx="104">
                  <c:v>7.9786000000000001</c:v>
                </c:pt>
                <c:pt idx="105">
                  <c:v>7.98</c:v>
                </c:pt>
                <c:pt idx="106">
                  <c:v>7.9812900000000004</c:v>
                </c:pt>
                <c:pt idx="107">
                  <c:v>7.98325</c:v>
                </c:pt>
                <c:pt idx="108">
                  <c:v>7.9851099999999997</c:v>
                </c:pt>
                <c:pt idx="109">
                  <c:v>7.9864699999999997</c:v>
                </c:pt>
                <c:pt idx="110">
                  <c:v>7.98787</c:v>
                </c:pt>
                <c:pt idx="111">
                  <c:v>7.9896000000000003</c:v>
                </c:pt>
                <c:pt idx="112">
                  <c:v>7.9918199999999997</c:v>
                </c:pt>
                <c:pt idx="113">
                  <c:v>7.9929500000000004</c:v>
                </c:pt>
                <c:pt idx="114">
                  <c:v>7.9942099999999998</c:v>
                </c:pt>
                <c:pt idx="115">
                  <c:v>7.9962600000000004</c:v>
                </c:pt>
                <c:pt idx="116">
                  <c:v>7.9979800000000001</c:v>
                </c:pt>
                <c:pt idx="117">
                  <c:v>7.9993600000000002</c:v>
                </c:pt>
                <c:pt idx="118">
                  <c:v>8.0012500000000006</c:v>
                </c:pt>
                <c:pt idx="119">
                  <c:v>8.0025399999999998</c:v>
                </c:pt>
                <c:pt idx="120">
                  <c:v>8.0042799999999996</c:v>
                </c:pt>
                <c:pt idx="121">
                  <c:v>8.0062899999999999</c:v>
                </c:pt>
                <c:pt idx="122">
                  <c:v>8.0075099999999999</c:v>
                </c:pt>
                <c:pt idx="123">
                  <c:v>8.0091199999999994</c:v>
                </c:pt>
                <c:pt idx="124">
                  <c:v>8.0111899999999991</c:v>
                </c:pt>
                <c:pt idx="125">
                  <c:v>8.0129199999999994</c:v>
                </c:pt>
                <c:pt idx="126">
                  <c:v>8.0146200000000007</c:v>
                </c:pt>
                <c:pt idx="127">
                  <c:v>8.0160499999999999</c:v>
                </c:pt>
                <c:pt idx="128">
                  <c:v>8.0177399999999999</c:v>
                </c:pt>
                <c:pt idx="129">
                  <c:v>8.0194600000000005</c:v>
                </c:pt>
                <c:pt idx="130">
                  <c:v>8.0211799999999993</c:v>
                </c:pt>
                <c:pt idx="131">
                  <c:v>8.0224100000000007</c:v>
                </c:pt>
                <c:pt idx="132">
                  <c:v>8.0242599999999999</c:v>
                </c:pt>
                <c:pt idx="133">
                  <c:v>8.0259999999999998</c:v>
                </c:pt>
                <c:pt idx="134">
                  <c:v>8.0274199999999993</c:v>
                </c:pt>
                <c:pt idx="135">
                  <c:v>8.0294000000000008</c:v>
                </c:pt>
                <c:pt idx="136">
                  <c:v>8.0310900000000007</c:v>
                </c:pt>
                <c:pt idx="137">
                  <c:v>8.0336099999999995</c:v>
                </c:pt>
                <c:pt idx="138">
                  <c:v>8.0345200000000006</c:v>
                </c:pt>
                <c:pt idx="139">
                  <c:v>8.0362100000000005</c:v>
                </c:pt>
                <c:pt idx="140">
                  <c:v>8.0379799999999992</c:v>
                </c:pt>
                <c:pt idx="141">
                  <c:v>8.0393399999999993</c:v>
                </c:pt>
                <c:pt idx="142">
                  <c:v>8.0414700000000003</c:v>
                </c:pt>
                <c:pt idx="143">
                  <c:v>8.0427</c:v>
                </c:pt>
                <c:pt idx="144">
                  <c:v>8.0444499999999994</c:v>
                </c:pt>
                <c:pt idx="145">
                  <c:v>8.0467999999999993</c:v>
                </c:pt>
                <c:pt idx="146">
                  <c:v>8.0482800000000001</c:v>
                </c:pt>
                <c:pt idx="147">
                  <c:v>8.0492100000000004</c:v>
                </c:pt>
                <c:pt idx="148">
                  <c:v>8.0509000000000004</c:v>
                </c:pt>
                <c:pt idx="149">
                  <c:v>8.0531500000000005</c:v>
                </c:pt>
                <c:pt idx="150">
                  <c:v>8.0548999999999999</c:v>
                </c:pt>
                <c:pt idx="151">
                  <c:v>8.0564900000000002</c:v>
                </c:pt>
                <c:pt idx="152">
                  <c:v>8.05809</c:v>
                </c:pt>
                <c:pt idx="153">
                  <c:v>8.05992</c:v>
                </c:pt>
                <c:pt idx="154">
                  <c:v>8.0620200000000004</c:v>
                </c:pt>
                <c:pt idx="155">
                  <c:v>8.0639099999999999</c:v>
                </c:pt>
                <c:pt idx="156">
                  <c:v>8.0649999999999995</c:v>
                </c:pt>
                <c:pt idx="157">
                  <c:v>8.0666700000000002</c:v>
                </c:pt>
                <c:pt idx="158">
                  <c:v>8.0687300000000004</c:v>
                </c:pt>
                <c:pt idx="159">
                  <c:v>8.0704100000000007</c:v>
                </c:pt>
                <c:pt idx="160">
                  <c:v>8.0715599999999998</c:v>
                </c:pt>
                <c:pt idx="161">
                  <c:v>8.0735600000000005</c:v>
                </c:pt>
                <c:pt idx="162">
                  <c:v>8.0753799999999991</c:v>
                </c:pt>
                <c:pt idx="163">
                  <c:v>8.0773499999999991</c:v>
                </c:pt>
                <c:pt idx="164">
                  <c:v>8.0788700000000002</c:v>
                </c:pt>
                <c:pt idx="165">
                  <c:v>8.0805799999999994</c:v>
                </c:pt>
                <c:pt idx="166">
                  <c:v>8.0827399999999994</c:v>
                </c:pt>
                <c:pt idx="167">
                  <c:v>8.0846499999999999</c:v>
                </c:pt>
                <c:pt idx="168">
                  <c:v>8.0857799999999997</c:v>
                </c:pt>
                <c:pt idx="169">
                  <c:v>8.0875800000000009</c:v>
                </c:pt>
                <c:pt idx="170">
                  <c:v>8.0894899999999996</c:v>
                </c:pt>
                <c:pt idx="171">
                  <c:v>8.0911299999999997</c:v>
                </c:pt>
                <c:pt idx="172">
                  <c:v>8.0926299999999998</c:v>
                </c:pt>
                <c:pt idx="173">
                  <c:v>8.0946599999999993</c:v>
                </c:pt>
                <c:pt idx="174">
                  <c:v>8.0968800000000005</c:v>
                </c:pt>
                <c:pt idx="175">
                  <c:v>8.0983099999999997</c:v>
                </c:pt>
                <c:pt idx="176">
                  <c:v>8.1000899999999998</c:v>
                </c:pt>
                <c:pt idx="177">
                  <c:v>8.1019500000000004</c:v>
                </c:pt>
                <c:pt idx="178">
                  <c:v>8.1035500000000003</c:v>
                </c:pt>
                <c:pt idx="179">
                  <c:v>8.1049699999999998</c:v>
                </c:pt>
                <c:pt idx="180">
                  <c:v>8.1067099999999996</c:v>
                </c:pt>
                <c:pt idx="181">
                  <c:v>8.1076800000000002</c:v>
                </c:pt>
                <c:pt idx="182">
                  <c:v>8.1102500000000006</c:v>
                </c:pt>
                <c:pt idx="183">
                  <c:v>8.1122599999999991</c:v>
                </c:pt>
                <c:pt idx="184">
                  <c:v>8.1144099999999995</c:v>
                </c:pt>
                <c:pt idx="185">
                  <c:v>8.1157599999999999</c:v>
                </c:pt>
                <c:pt idx="186">
                  <c:v>8.1173300000000008</c:v>
                </c:pt>
                <c:pt idx="187">
                  <c:v>8.1195799999999991</c:v>
                </c:pt>
                <c:pt idx="188">
                  <c:v>8.1207899999999995</c:v>
                </c:pt>
                <c:pt idx="189">
                  <c:v>8.12242</c:v>
                </c:pt>
                <c:pt idx="190">
                  <c:v>8.1247399999999992</c:v>
                </c:pt>
                <c:pt idx="191">
                  <c:v>8.1263299999999994</c:v>
                </c:pt>
                <c:pt idx="192">
                  <c:v>8.1281099999999995</c:v>
                </c:pt>
                <c:pt idx="193">
                  <c:v>8.1288800000000005</c:v>
                </c:pt>
                <c:pt idx="194">
                  <c:v>8.1311800000000005</c:v>
                </c:pt>
                <c:pt idx="195">
                  <c:v>8.1331000000000007</c:v>
                </c:pt>
                <c:pt idx="196">
                  <c:v>8.1345700000000001</c:v>
                </c:pt>
                <c:pt idx="197">
                  <c:v>8.1364199999999993</c:v>
                </c:pt>
                <c:pt idx="198">
                  <c:v>8.1388200000000008</c:v>
                </c:pt>
                <c:pt idx="199">
                  <c:v>8.1406899999999993</c:v>
                </c:pt>
                <c:pt idx="200">
                  <c:v>8.1418400000000002</c:v>
                </c:pt>
                <c:pt idx="201">
                  <c:v>8.1433</c:v>
                </c:pt>
                <c:pt idx="202">
                  <c:v>8.1456599999999995</c:v>
                </c:pt>
                <c:pt idx="203">
                  <c:v>8.1473800000000001</c:v>
                </c:pt>
                <c:pt idx="204">
                  <c:v>8.1488600000000009</c:v>
                </c:pt>
                <c:pt idx="205">
                  <c:v>8.1506799999999995</c:v>
                </c:pt>
                <c:pt idx="206">
                  <c:v>8.1520499999999991</c:v>
                </c:pt>
                <c:pt idx="207">
                  <c:v>8.1546800000000008</c:v>
                </c:pt>
                <c:pt idx="208">
                  <c:v>8.1560100000000002</c:v>
                </c:pt>
                <c:pt idx="209">
                  <c:v>8.1576699999999995</c:v>
                </c:pt>
                <c:pt idx="210">
                  <c:v>8.1593900000000001</c:v>
                </c:pt>
                <c:pt idx="211">
                  <c:v>8.1611999999999991</c:v>
                </c:pt>
                <c:pt idx="212">
                  <c:v>8.1627299999999998</c:v>
                </c:pt>
                <c:pt idx="213">
                  <c:v>8.1646199999999993</c:v>
                </c:pt>
                <c:pt idx="214">
                  <c:v>8.1663599999999992</c:v>
                </c:pt>
                <c:pt idx="215">
                  <c:v>8.1685199999999991</c:v>
                </c:pt>
                <c:pt idx="216">
                  <c:v>8.1696899999999992</c:v>
                </c:pt>
                <c:pt idx="217">
                  <c:v>8.1720400000000009</c:v>
                </c:pt>
                <c:pt idx="218">
                  <c:v>8.1736400000000007</c:v>
                </c:pt>
                <c:pt idx="219">
                  <c:v>8.1754599999999993</c:v>
                </c:pt>
                <c:pt idx="220">
                  <c:v>8.1774699999999996</c:v>
                </c:pt>
                <c:pt idx="221">
                  <c:v>8.1791999999999998</c:v>
                </c:pt>
                <c:pt idx="222">
                  <c:v>8.1804699999999997</c:v>
                </c:pt>
                <c:pt idx="223">
                  <c:v>8.1830200000000008</c:v>
                </c:pt>
                <c:pt idx="224">
                  <c:v>8.1847399999999997</c:v>
                </c:pt>
                <c:pt idx="225">
                  <c:v>8.1868300000000005</c:v>
                </c:pt>
                <c:pt idx="226">
                  <c:v>8.1876599999999993</c:v>
                </c:pt>
                <c:pt idx="227">
                  <c:v>8.1897599999999997</c:v>
                </c:pt>
                <c:pt idx="228">
                  <c:v>8.1914800000000003</c:v>
                </c:pt>
                <c:pt idx="229">
                  <c:v>8.1933799999999994</c:v>
                </c:pt>
                <c:pt idx="230">
                  <c:v>8.1952499999999997</c:v>
                </c:pt>
                <c:pt idx="231">
                  <c:v>8.1972000000000005</c:v>
                </c:pt>
                <c:pt idx="232">
                  <c:v>8.1991399999999999</c:v>
                </c:pt>
                <c:pt idx="233">
                  <c:v>8.2008399999999995</c:v>
                </c:pt>
                <c:pt idx="234">
                  <c:v>8.2021999999999995</c:v>
                </c:pt>
                <c:pt idx="235">
                  <c:v>8.2043400000000002</c:v>
                </c:pt>
                <c:pt idx="236">
                  <c:v>8.2058599999999995</c:v>
                </c:pt>
                <c:pt idx="237">
                  <c:v>8.2078399999999991</c:v>
                </c:pt>
                <c:pt idx="238">
                  <c:v>8.20974</c:v>
                </c:pt>
                <c:pt idx="239">
                  <c:v>8.2111300000000007</c:v>
                </c:pt>
                <c:pt idx="240">
                  <c:v>8.2135099999999994</c:v>
                </c:pt>
                <c:pt idx="241">
                  <c:v>8.2151399999999999</c:v>
                </c:pt>
                <c:pt idx="242">
                  <c:v>8.2160899999999994</c:v>
                </c:pt>
                <c:pt idx="243">
                  <c:v>8.2183299999999999</c:v>
                </c:pt>
                <c:pt idx="244">
                  <c:v>8.2202500000000001</c:v>
                </c:pt>
                <c:pt idx="245">
                  <c:v>8.2221100000000007</c:v>
                </c:pt>
                <c:pt idx="246">
                  <c:v>8.2239199999999997</c:v>
                </c:pt>
                <c:pt idx="247">
                  <c:v>8.2258099999999992</c:v>
                </c:pt>
                <c:pt idx="248">
                  <c:v>8.2275399999999994</c:v>
                </c:pt>
                <c:pt idx="249">
                  <c:v>8.2299000000000007</c:v>
                </c:pt>
                <c:pt idx="250">
                  <c:v>8.2315100000000001</c:v>
                </c:pt>
                <c:pt idx="251">
                  <c:v>8.2333700000000007</c:v>
                </c:pt>
                <c:pt idx="252">
                  <c:v>8.2350399999999997</c:v>
                </c:pt>
                <c:pt idx="253">
                  <c:v>8.2371700000000008</c:v>
                </c:pt>
                <c:pt idx="254">
                  <c:v>8.2389100000000006</c:v>
                </c:pt>
                <c:pt idx="255">
                  <c:v>8.2401900000000001</c:v>
                </c:pt>
                <c:pt idx="256">
                  <c:v>8.2420100000000005</c:v>
                </c:pt>
                <c:pt idx="257">
                  <c:v>8.2444100000000002</c:v>
                </c:pt>
                <c:pt idx="258">
                  <c:v>8.2461199999999995</c:v>
                </c:pt>
                <c:pt idx="259">
                  <c:v>8.2479600000000008</c:v>
                </c:pt>
                <c:pt idx="260">
                  <c:v>8.2498000000000005</c:v>
                </c:pt>
                <c:pt idx="261">
                  <c:v>8.2519799999999996</c:v>
                </c:pt>
                <c:pt idx="262">
                  <c:v>8.2538400000000003</c:v>
                </c:pt>
                <c:pt idx="263">
                  <c:v>8.2552400000000006</c:v>
                </c:pt>
                <c:pt idx="264">
                  <c:v>8.2570300000000003</c:v>
                </c:pt>
                <c:pt idx="265">
                  <c:v>8.2593700000000005</c:v>
                </c:pt>
                <c:pt idx="266">
                  <c:v>8.2610899999999994</c:v>
                </c:pt>
                <c:pt idx="267">
                  <c:v>8.2632700000000003</c:v>
                </c:pt>
                <c:pt idx="268">
                  <c:v>8.2644900000000003</c:v>
                </c:pt>
                <c:pt idx="269">
                  <c:v>8.2670999999999992</c:v>
                </c:pt>
                <c:pt idx="270">
                  <c:v>8.2685600000000008</c:v>
                </c:pt>
                <c:pt idx="271">
                  <c:v>8.2706599999999995</c:v>
                </c:pt>
                <c:pt idx="272">
                  <c:v>8.2723499999999994</c:v>
                </c:pt>
                <c:pt idx="273">
                  <c:v>8.2741100000000003</c:v>
                </c:pt>
                <c:pt idx="274">
                  <c:v>8.2760300000000004</c:v>
                </c:pt>
                <c:pt idx="275">
                  <c:v>8.2784200000000006</c:v>
                </c:pt>
                <c:pt idx="276">
                  <c:v>8.2795000000000005</c:v>
                </c:pt>
                <c:pt idx="277">
                  <c:v>8.2816100000000006</c:v>
                </c:pt>
                <c:pt idx="278">
                  <c:v>8.2836800000000004</c:v>
                </c:pt>
                <c:pt idx="279">
                  <c:v>8.2854799999999997</c:v>
                </c:pt>
                <c:pt idx="280">
                  <c:v>8.28721</c:v>
                </c:pt>
                <c:pt idx="281">
                  <c:v>8.2892399999999995</c:v>
                </c:pt>
                <c:pt idx="282">
                  <c:v>8.2911400000000004</c:v>
                </c:pt>
                <c:pt idx="283">
                  <c:v>8.2929399999999998</c:v>
                </c:pt>
                <c:pt idx="284">
                  <c:v>8.2945700000000002</c:v>
                </c:pt>
                <c:pt idx="285">
                  <c:v>8.2964099999999998</c:v>
                </c:pt>
                <c:pt idx="286">
                  <c:v>8.2986199999999997</c:v>
                </c:pt>
                <c:pt idx="287">
                  <c:v>8.2999799999999997</c:v>
                </c:pt>
                <c:pt idx="288">
                  <c:v>8.3023199999999999</c:v>
                </c:pt>
                <c:pt idx="289">
                  <c:v>8.3041199999999993</c:v>
                </c:pt>
                <c:pt idx="290">
                  <c:v>8.3060299999999998</c:v>
                </c:pt>
                <c:pt idx="291">
                  <c:v>8.30823</c:v>
                </c:pt>
                <c:pt idx="292">
                  <c:v>8.3094699999999992</c:v>
                </c:pt>
                <c:pt idx="293">
                  <c:v>8.3112999999999992</c:v>
                </c:pt>
                <c:pt idx="294">
                  <c:v>8.3137399999999992</c:v>
                </c:pt>
                <c:pt idx="295">
                  <c:v>8.3159200000000002</c:v>
                </c:pt>
                <c:pt idx="296">
                  <c:v>8.3171599999999994</c:v>
                </c:pt>
                <c:pt idx="297">
                  <c:v>8.3187999999999995</c:v>
                </c:pt>
                <c:pt idx="298">
                  <c:v>8.3210999999999995</c:v>
                </c:pt>
                <c:pt idx="299">
                  <c:v>8.3232800000000005</c:v>
                </c:pt>
                <c:pt idx="300">
                  <c:v>8.3247900000000001</c:v>
                </c:pt>
                <c:pt idx="301">
                  <c:v>8.3264200000000006</c:v>
                </c:pt>
                <c:pt idx="302">
                  <c:v>8.3290900000000008</c:v>
                </c:pt>
                <c:pt idx="303">
                  <c:v>8.3312200000000001</c:v>
                </c:pt>
                <c:pt idx="304">
                  <c:v>8.3329400000000007</c:v>
                </c:pt>
                <c:pt idx="305">
                  <c:v>8.3337000000000003</c:v>
                </c:pt>
                <c:pt idx="306">
                  <c:v>8.3363999999999994</c:v>
                </c:pt>
                <c:pt idx="307">
                  <c:v>8.3389799999999994</c:v>
                </c:pt>
                <c:pt idx="308">
                  <c:v>8.3403600000000004</c:v>
                </c:pt>
                <c:pt idx="309">
                  <c:v>8.3419299999999996</c:v>
                </c:pt>
                <c:pt idx="310">
                  <c:v>8.3444500000000001</c:v>
                </c:pt>
                <c:pt idx="311">
                  <c:v>8.3465000000000007</c:v>
                </c:pt>
                <c:pt idx="312">
                  <c:v>8.3479899999999994</c:v>
                </c:pt>
                <c:pt idx="313">
                  <c:v>8.3502799999999997</c:v>
                </c:pt>
                <c:pt idx="314">
                  <c:v>8.3519600000000001</c:v>
                </c:pt>
                <c:pt idx="315">
                  <c:v>8.3535599999999999</c:v>
                </c:pt>
                <c:pt idx="316">
                  <c:v>8.3561200000000007</c:v>
                </c:pt>
                <c:pt idx="317">
                  <c:v>8.3574699999999993</c:v>
                </c:pt>
                <c:pt idx="318">
                  <c:v>8.3593899999999994</c:v>
                </c:pt>
                <c:pt idx="319">
                  <c:v>8.3614800000000002</c:v>
                </c:pt>
                <c:pt idx="320">
                  <c:v>8.3635300000000008</c:v>
                </c:pt>
                <c:pt idx="321">
                  <c:v>8.3650000000000002</c:v>
                </c:pt>
                <c:pt idx="322">
                  <c:v>8.3669200000000004</c:v>
                </c:pt>
                <c:pt idx="323">
                  <c:v>8.3687699999999996</c:v>
                </c:pt>
                <c:pt idx="324">
                  <c:v>8.3711699999999993</c:v>
                </c:pt>
                <c:pt idx="325">
                  <c:v>8.3728999999999996</c:v>
                </c:pt>
                <c:pt idx="326">
                  <c:v>8.3746500000000008</c:v>
                </c:pt>
                <c:pt idx="327">
                  <c:v>8.3767700000000005</c:v>
                </c:pt>
                <c:pt idx="328">
                  <c:v>8.3793000000000006</c:v>
                </c:pt>
                <c:pt idx="329">
                  <c:v>8.3808000000000007</c:v>
                </c:pt>
                <c:pt idx="330">
                  <c:v>8.3821399999999997</c:v>
                </c:pt>
                <c:pt idx="331">
                  <c:v>8.3839500000000005</c:v>
                </c:pt>
                <c:pt idx="332">
                  <c:v>8.3870100000000001</c:v>
                </c:pt>
                <c:pt idx="333">
                  <c:v>8.3885699999999996</c:v>
                </c:pt>
                <c:pt idx="334">
                  <c:v>8.3905600000000007</c:v>
                </c:pt>
                <c:pt idx="335">
                  <c:v>8.3928700000000003</c:v>
                </c:pt>
                <c:pt idx="336">
                  <c:v>8.3950800000000001</c:v>
                </c:pt>
                <c:pt idx="337">
                  <c:v>8.3969000000000005</c:v>
                </c:pt>
                <c:pt idx="338">
                  <c:v>8.3980599999999992</c:v>
                </c:pt>
                <c:pt idx="339">
                  <c:v>8.4003399999999999</c:v>
                </c:pt>
                <c:pt idx="340">
                  <c:v>8.4024199999999993</c:v>
                </c:pt>
                <c:pt idx="341">
                  <c:v>8.4043600000000005</c:v>
                </c:pt>
                <c:pt idx="342">
                  <c:v>8.4060000000000006</c:v>
                </c:pt>
                <c:pt idx="343">
                  <c:v>8.4079099999999993</c:v>
                </c:pt>
                <c:pt idx="344">
                  <c:v>8.4105299999999996</c:v>
                </c:pt>
                <c:pt idx="345">
                  <c:v>8.4124700000000008</c:v>
                </c:pt>
                <c:pt idx="346">
                  <c:v>8.4139700000000008</c:v>
                </c:pt>
                <c:pt idx="347">
                  <c:v>8.4157100000000007</c:v>
                </c:pt>
                <c:pt idx="348">
                  <c:v>8.41812</c:v>
                </c:pt>
                <c:pt idx="349">
                  <c:v>8.4205400000000008</c:v>
                </c:pt>
                <c:pt idx="350">
                  <c:v>8.4218399999999995</c:v>
                </c:pt>
                <c:pt idx="351">
                  <c:v>8.4235799999999994</c:v>
                </c:pt>
                <c:pt idx="352">
                  <c:v>8.4260400000000004</c:v>
                </c:pt>
                <c:pt idx="353">
                  <c:v>8.4282199999999996</c:v>
                </c:pt>
                <c:pt idx="354">
                  <c:v>8.4303600000000003</c:v>
                </c:pt>
                <c:pt idx="355">
                  <c:v>8.4322700000000008</c:v>
                </c:pt>
                <c:pt idx="356">
                  <c:v>8.4342799999999993</c:v>
                </c:pt>
                <c:pt idx="357">
                  <c:v>8.4363100000000006</c:v>
                </c:pt>
                <c:pt idx="358">
                  <c:v>8.4378799999999998</c:v>
                </c:pt>
                <c:pt idx="359">
                  <c:v>8.4396900000000006</c:v>
                </c:pt>
                <c:pt idx="360">
                  <c:v>8.44224</c:v>
                </c:pt>
                <c:pt idx="361">
                  <c:v>8.4438800000000001</c:v>
                </c:pt>
                <c:pt idx="362">
                  <c:v>8.4464100000000002</c:v>
                </c:pt>
                <c:pt idx="363">
                  <c:v>8.4481999999999999</c:v>
                </c:pt>
                <c:pt idx="364">
                  <c:v>8.4499899999999997</c:v>
                </c:pt>
                <c:pt idx="365">
                  <c:v>8.4523499999999991</c:v>
                </c:pt>
                <c:pt idx="366">
                  <c:v>8.4539799999999996</c:v>
                </c:pt>
                <c:pt idx="367">
                  <c:v>8.4561499999999992</c:v>
                </c:pt>
                <c:pt idx="368">
                  <c:v>8.4574400000000001</c:v>
                </c:pt>
                <c:pt idx="369">
                  <c:v>8.4603800000000007</c:v>
                </c:pt>
                <c:pt idx="370">
                  <c:v>8.4634099999999997</c:v>
                </c:pt>
                <c:pt idx="371">
                  <c:v>8.4649699999999992</c:v>
                </c:pt>
                <c:pt idx="372">
                  <c:v>8.4666599999999992</c:v>
                </c:pt>
                <c:pt idx="373">
                  <c:v>8.4688099999999995</c:v>
                </c:pt>
                <c:pt idx="374">
                  <c:v>8.4703499999999998</c:v>
                </c:pt>
                <c:pt idx="375">
                  <c:v>8.4719999999999995</c:v>
                </c:pt>
                <c:pt idx="376">
                  <c:v>8.47424</c:v>
                </c:pt>
                <c:pt idx="377">
                  <c:v>8.4763500000000001</c:v>
                </c:pt>
                <c:pt idx="378">
                  <c:v>8.4788499999999996</c:v>
                </c:pt>
                <c:pt idx="379">
                  <c:v>8.4806699999999999</c:v>
                </c:pt>
                <c:pt idx="380">
                  <c:v>8.4821200000000001</c:v>
                </c:pt>
                <c:pt idx="381">
                  <c:v>8.4848400000000002</c:v>
                </c:pt>
                <c:pt idx="382">
                  <c:v>8.4863800000000005</c:v>
                </c:pt>
                <c:pt idx="383">
                  <c:v>8.4890000000000008</c:v>
                </c:pt>
                <c:pt idx="384">
                  <c:v>8.4902800000000003</c:v>
                </c:pt>
                <c:pt idx="385">
                  <c:v>8.4925899999999999</c:v>
                </c:pt>
                <c:pt idx="386">
                  <c:v>8.4947300000000006</c:v>
                </c:pt>
                <c:pt idx="387">
                  <c:v>8.4970999999999997</c:v>
                </c:pt>
                <c:pt idx="388">
                  <c:v>8.4984300000000008</c:v>
                </c:pt>
                <c:pt idx="389">
                  <c:v>8.5006199999999996</c:v>
                </c:pt>
                <c:pt idx="390">
                  <c:v>8.5032399999999999</c:v>
                </c:pt>
                <c:pt idx="391">
                  <c:v>8.5048999999999992</c:v>
                </c:pt>
                <c:pt idx="392">
                  <c:v>8.5070700000000006</c:v>
                </c:pt>
                <c:pt idx="393">
                  <c:v>8.5089799999999993</c:v>
                </c:pt>
                <c:pt idx="394">
                  <c:v>8.51173</c:v>
                </c:pt>
                <c:pt idx="395">
                  <c:v>8.5130999999999997</c:v>
                </c:pt>
                <c:pt idx="396">
                  <c:v>8.5152699999999992</c:v>
                </c:pt>
                <c:pt idx="397">
                  <c:v>8.5169099999999993</c:v>
                </c:pt>
                <c:pt idx="398">
                  <c:v>8.5192499999999995</c:v>
                </c:pt>
                <c:pt idx="399">
                  <c:v>8.5214400000000001</c:v>
                </c:pt>
                <c:pt idx="400">
                  <c:v>8.5235099999999999</c:v>
                </c:pt>
                <c:pt idx="401">
                  <c:v>8.52515</c:v>
                </c:pt>
                <c:pt idx="402">
                  <c:v>8.5275200000000009</c:v>
                </c:pt>
                <c:pt idx="403">
                  <c:v>8.5297499999999999</c:v>
                </c:pt>
                <c:pt idx="404">
                  <c:v>8.5318199999999997</c:v>
                </c:pt>
                <c:pt idx="405">
                  <c:v>8.5336800000000004</c:v>
                </c:pt>
                <c:pt idx="406">
                  <c:v>8.5365400000000005</c:v>
                </c:pt>
                <c:pt idx="407">
                  <c:v>8.5380800000000008</c:v>
                </c:pt>
                <c:pt idx="408">
                  <c:v>8.5409199999999998</c:v>
                </c:pt>
                <c:pt idx="409">
                  <c:v>8.5422799999999999</c:v>
                </c:pt>
                <c:pt idx="410">
                  <c:v>8.5441599999999998</c:v>
                </c:pt>
                <c:pt idx="411">
                  <c:v>8.5466700000000007</c:v>
                </c:pt>
                <c:pt idx="412">
                  <c:v>8.5490499999999994</c:v>
                </c:pt>
                <c:pt idx="413">
                  <c:v>8.5509500000000003</c:v>
                </c:pt>
                <c:pt idx="414">
                  <c:v>8.5532800000000009</c:v>
                </c:pt>
                <c:pt idx="415">
                  <c:v>8.5551300000000001</c:v>
                </c:pt>
                <c:pt idx="416">
                  <c:v>8.5572900000000001</c:v>
                </c:pt>
                <c:pt idx="417">
                  <c:v>8.55884</c:v>
                </c:pt>
                <c:pt idx="418">
                  <c:v>8.5611499999999996</c:v>
                </c:pt>
                <c:pt idx="419">
                  <c:v>8.5634399999999999</c:v>
                </c:pt>
                <c:pt idx="420">
                  <c:v>8.5654900000000005</c:v>
                </c:pt>
                <c:pt idx="421">
                  <c:v>8.5673300000000001</c:v>
                </c:pt>
                <c:pt idx="422">
                  <c:v>8.5694499999999998</c:v>
                </c:pt>
                <c:pt idx="423">
                  <c:v>8.5717300000000005</c:v>
                </c:pt>
                <c:pt idx="424">
                  <c:v>8.5738800000000008</c:v>
                </c:pt>
                <c:pt idx="425">
                  <c:v>8.5762900000000002</c:v>
                </c:pt>
                <c:pt idx="426">
                  <c:v>8.5781200000000002</c:v>
                </c:pt>
                <c:pt idx="427">
                  <c:v>8.5805199999999999</c:v>
                </c:pt>
                <c:pt idx="428">
                  <c:v>8.5820100000000004</c:v>
                </c:pt>
                <c:pt idx="429">
                  <c:v>8.58324</c:v>
                </c:pt>
                <c:pt idx="430">
                  <c:v>8.5853000000000002</c:v>
                </c:pt>
                <c:pt idx="431">
                  <c:v>8.5871999999999993</c:v>
                </c:pt>
                <c:pt idx="432">
                  <c:v>8.5895100000000006</c:v>
                </c:pt>
                <c:pt idx="433">
                  <c:v>8.5916800000000002</c:v>
                </c:pt>
                <c:pt idx="434">
                  <c:v>8.5929400000000005</c:v>
                </c:pt>
                <c:pt idx="435">
                  <c:v>8.5957899999999992</c:v>
                </c:pt>
                <c:pt idx="436">
                  <c:v>8.5986100000000008</c:v>
                </c:pt>
                <c:pt idx="437">
                  <c:v>8.6000599999999991</c:v>
                </c:pt>
                <c:pt idx="438">
                  <c:v>8.6022400000000001</c:v>
                </c:pt>
                <c:pt idx="439">
                  <c:v>8.6045400000000001</c:v>
                </c:pt>
                <c:pt idx="440">
                  <c:v>8.6069200000000006</c:v>
                </c:pt>
                <c:pt idx="441">
                  <c:v>8.6090699999999991</c:v>
                </c:pt>
                <c:pt idx="442">
                  <c:v>8.6114899999999999</c:v>
                </c:pt>
                <c:pt idx="443">
                  <c:v>8.61327</c:v>
                </c:pt>
                <c:pt idx="444">
                  <c:v>8.6147899999999993</c:v>
                </c:pt>
                <c:pt idx="445">
                  <c:v>8.6170399999999994</c:v>
                </c:pt>
                <c:pt idx="446">
                  <c:v>8.61965</c:v>
                </c:pt>
                <c:pt idx="447">
                  <c:v>8.6211599999999997</c:v>
                </c:pt>
                <c:pt idx="448">
                  <c:v>8.6243200000000009</c:v>
                </c:pt>
                <c:pt idx="449">
                  <c:v>8.6263500000000004</c:v>
                </c:pt>
                <c:pt idx="450">
                  <c:v>8.6278000000000006</c:v>
                </c:pt>
                <c:pt idx="451">
                  <c:v>8.6296099999999996</c:v>
                </c:pt>
                <c:pt idx="452">
                  <c:v>8.63279</c:v>
                </c:pt>
                <c:pt idx="453">
                  <c:v>8.6350800000000003</c:v>
                </c:pt>
                <c:pt idx="454">
                  <c:v>8.6365999999999996</c:v>
                </c:pt>
                <c:pt idx="455">
                  <c:v>8.6384799999999995</c:v>
                </c:pt>
                <c:pt idx="456">
                  <c:v>8.6410199999999993</c:v>
                </c:pt>
                <c:pt idx="457">
                  <c:v>8.6431900000000006</c:v>
                </c:pt>
                <c:pt idx="458">
                  <c:v>8.6455900000000003</c:v>
                </c:pt>
                <c:pt idx="459">
                  <c:v>8.6475500000000007</c:v>
                </c:pt>
                <c:pt idx="460">
                  <c:v>8.6497100000000007</c:v>
                </c:pt>
                <c:pt idx="461">
                  <c:v>8.6526599999999991</c:v>
                </c:pt>
                <c:pt idx="462">
                  <c:v>8.6546299999999992</c:v>
                </c:pt>
                <c:pt idx="463">
                  <c:v>8.6564599999999992</c:v>
                </c:pt>
                <c:pt idx="464">
                  <c:v>8.6586599999999994</c:v>
                </c:pt>
                <c:pt idx="465">
                  <c:v>8.6616599999999995</c:v>
                </c:pt>
                <c:pt idx="466">
                  <c:v>8.6634600000000006</c:v>
                </c:pt>
                <c:pt idx="467">
                  <c:v>8.6652500000000003</c:v>
                </c:pt>
                <c:pt idx="468">
                  <c:v>8.6675699999999996</c:v>
                </c:pt>
                <c:pt idx="469">
                  <c:v>8.6697799999999994</c:v>
                </c:pt>
                <c:pt idx="470">
                  <c:v>8.6722999999999999</c:v>
                </c:pt>
                <c:pt idx="471">
                  <c:v>8.6744800000000009</c:v>
                </c:pt>
                <c:pt idx="472">
                  <c:v>8.6762999999999995</c:v>
                </c:pt>
                <c:pt idx="473">
                  <c:v>8.6791199999999993</c:v>
                </c:pt>
                <c:pt idx="474">
                  <c:v>8.6812400000000007</c:v>
                </c:pt>
                <c:pt idx="475">
                  <c:v>8.6832700000000003</c:v>
                </c:pt>
                <c:pt idx="476">
                  <c:v>8.6858199999999997</c:v>
                </c:pt>
                <c:pt idx="477">
                  <c:v>8.6876499999999997</c:v>
                </c:pt>
                <c:pt idx="478">
                  <c:v>8.6902600000000003</c:v>
                </c:pt>
                <c:pt idx="479">
                  <c:v>8.6922200000000007</c:v>
                </c:pt>
                <c:pt idx="480">
                  <c:v>8.6942299999999992</c:v>
                </c:pt>
                <c:pt idx="481">
                  <c:v>8.6966199999999994</c:v>
                </c:pt>
                <c:pt idx="482">
                  <c:v>8.6986399999999993</c:v>
                </c:pt>
                <c:pt idx="483">
                  <c:v>8.7012800000000006</c:v>
                </c:pt>
                <c:pt idx="484">
                  <c:v>8.7029599999999991</c:v>
                </c:pt>
                <c:pt idx="485">
                  <c:v>8.7059899999999999</c:v>
                </c:pt>
                <c:pt idx="486">
                  <c:v>8.7078600000000002</c:v>
                </c:pt>
                <c:pt idx="487">
                  <c:v>8.7101500000000005</c:v>
                </c:pt>
                <c:pt idx="488">
                  <c:v>8.7116900000000008</c:v>
                </c:pt>
                <c:pt idx="489">
                  <c:v>8.7139100000000003</c:v>
                </c:pt>
                <c:pt idx="490">
                  <c:v>8.7170799999999993</c:v>
                </c:pt>
                <c:pt idx="491">
                  <c:v>8.7196700000000007</c:v>
                </c:pt>
                <c:pt idx="492">
                  <c:v>8.7213499999999993</c:v>
                </c:pt>
                <c:pt idx="493">
                  <c:v>8.7237500000000008</c:v>
                </c:pt>
                <c:pt idx="494">
                  <c:v>8.7261000000000006</c:v>
                </c:pt>
                <c:pt idx="495">
                  <c:v>8.7288200000000007</c:v>
                </c:pt>
                <c:pt idx="496">
                  <c:v>8.7301500000000001</c:v>
                </c:pt>
                <c:pt idx="497">
                  <c:v>8.7325199999999992</c:v>
                </c:pt>
                <c:pt idx="498">
                  <c:v>8.7355300000000007</c:v>
                </c:pt>
                <c:pt idx="499">
                  <c:v>8.7376500000000004</c:v>
                </c:pt>
                <c:pt idx="500">
                  <c:v>8.7398500000000006</c:v>
                </c:pt>
                <c:pt idx="501">
                  <c:v>8.7415000000000003</c:v>
                </c:pt>
                <c:pt idx="502">
                  <c:v>8.7442499999999992</c:v>
                </c:pt>
                <c:pt idx="503">
                  <c:v>8.7468000000000004</c:v>
                </c:pt>
                <c:pt idx="504">
                  <c:v>8.7485099999999996</c:v>
                </c:pt>
                <c:pt idx="505">
                  <c:v>8.7504100000000005</c:v>
                </c:pt>
                <c:pt idx="506">
                  <c:v>8.75319</c:v>
                </c:pt>
                <c:pt idx="507">
                  <c:v>8.7550500000000007</c:v>
                </c:pt>
                <c:pt idx="508">
                  <c:v>8.7578600000000009</c:v>
                </c:pt>
                <c:pt idx="509">
                  <c:v>8.7596699999999998</c:v>
                </c:pt>
                <c:pt idx="510">
                  <c:v>8.7621199999999995</c:v>
                </c:pt>
                <c:pt idx="511">
                  <c:v>8.7644099999999998</c:v>
                </c:pt>
                <c:pt idx="512">
                  <c:v>8.7671200000000002</c:v>
                </c:pt>
                <c:pt idx="513">
                  <c:v>8.7688699999999997</c:v>
                </c:pt>
                <c:pt idx="514">
                  <c:v>8.7709499999999991</c:v>
                </c:pt>
                <c:pt idx="515">
                  <c:v>8.7738899999999997</c:v>
                </c:pt>
                <c:pt idx="516">
                  <c:v>8.7762799999999999</c:v>
                </c:pt>
                <c:pt idx="517">
                  <c:v>8.7778200000000002</c:v>
                </c:pt>
                <c:pt idx="518">
                  <c:v>8.7809799999999996</c:v>
                </c:pt>
                <c:pt idx="519">
                  <c:v>8.7834199999999996</c:v>
                </c:pt>
                <c:pt idx="520">
                  <c:v>8.7850699999999993</c:v>
                </c:pt>
                <c:pt idx="521">
                  <c:v>8.7874800000000004</c:v>
                </c:pt>
                <c:pt idx="522">
                  <c:v>8.7899999999999991</c:v>
                </c:pt>
                <c:pt idx="523">
                  <c:v>8.7925000000000004</c:v>
                </c:pt>
                <c:pt idx="524">
                  <c:v>8.7947799999999994</c:v>
                </c:pt>
                <c:pt idx="525">
                  <c:v>8.7968100000000007</c:v>
                </c:pt>
                <c:pt idx="526">
                  <c:v>8.7984600000000004</c:v>
                </c:pt>
                <c:pt idx="527">
                  <c:v>8.8019999999999996</c:v>
                </c:pt>
                <c:pt idx="528">
                  <c:v>8.8041599999999995</c:v>
                </c:pt>
                <c:pt idx="529">
                  <c:v>8.8057499999999997</c:v>
                </c:pt>
                <c:pt idx="530">
                  <c:v>8.8084100000000003</c:v>
                </c:pt>
                <c:pt idx="531">
                  <c:v>8.8110900000000001</c:v>
                </c:pt>
                <c:pt idx="532">
                  <c:v>8.8135600000000007</c:v>
                </c:pt>
                <c:pt idx="533">
                  <c:v>8.8160900000000009</c:v>
                </c:pt>
                <c:pt idx="534">
                  <c:v>8.8181600000000007</c:v>
                </c:pt>
                <c:pt idx="535">
                  <c:v>8.8201400000000003</c:v>
                </c:pt>
                <c:pt idx="536">
                  <c:v>8.8239300000000007</c:v>
                </c:pt>
                <c:pt idx="537">
                  <c:v>8.8256700000000006</c:v>
                </c:pt>
                <c:pt idx="538">
                  <c:v>8.8274399999999993</c:v>
                </c:pt>
                <c:pt idx="539">
                  <c:v>8.8299599999999998</c:v>
                </c:pt>
                <c:pt idx="540">
                  <c:v>8.8324300000000004</c:v>
                </c:pt>
                <c:pt idx="541">
                  <c:v>8.8346199999999993</c:v>
                </c:pt>
                <c:pt idx="542">
                  <c:v>8.8370200000000008</c:v>
                </c:pt>
                <c:pt idx="543">
                  <c:v>8.8391199999999994</c:v>
                </c:pt>
                <c:pt idx="544">
                  <c:v>8.8411000000000008</c:v>
                </c:pt>
                <c:pt idx="545">
                  <c:v>8.8441200000000002</c:v>
                </c:pt>
                <c:pt idx="546">
                  <c:v>8.8461200000000009</c:v>
                </c:pt>
                <c:pt idx="547">
                  <c:v>8.8493399999999998</c:v>
                </c:pt>
                <c:pt idx="548">
                  <c:v>8.8514999999999997</c:v>
                </c:pt>
                <c:pt idx="549">
                  <c:v>8.8535000000000004</c:v>
                </c:pt>
                <c:pt idx="550">
                  <c:v>8.8556299999999997</c:v>
                </c:pt>
                <c:pt idx="551">
                  <c:v>8.8582900000000002</c:v>
                </c:pt>
                <c:pt idx="552">
                  <c:v>8.8618400000000008</c:v>
                </c:pt>
                <c:pt idx="553">
                  <c:v>8.8643000000000001</c:v>
                </c:pt>
                <c:pt idx="554">
                  <c:v>8.8658599999999996</c:v>
                </c:pt>
                <c:pt idx="555">
                  <c:v>8.8678600000000003</c:v>
                </c:pt>
                <c:pt idx="556">
                  <c:v>8.8712700000000009</c:v>
                </c:pt>
                <c:pt idx="557">
                  <c:v>8.8734099999999998</c:v>
                </c:pt>
                <c:pt idx="558">
                  <c:v>8.87486</c:v>
                </c:pt>
                <c:pt idx="559">
                  <c:v>8.8776100000000007</c:v>
                </c:pt>
                <c:pt idx="560">
                  <c:v>8.8797200000000007</c:v>
                </c:pt>
                <c:pt idx="561">
                  <c:v>8.8832100000000001</c:v>
                </c:pt>
                <c:pt idx="562">
                  <c:v>8.8850300000000004</c:v>
                </c:pt>
                <c:pt idx="563">
                  <c:v>8.8866899999999998</c:v>
                </c:pt>
                <c:pt idx="564">
                  <c:v>8.8896099999999993</c:v>
                </c:pt>
                <c:pt idx="565">
                  <c:v>8.8925599999999996</c:v>
                </c:pt>
                <c:pt idx="566">
                  <c:v>8.8948199999999993</c:v>
                </c:pt>
                <c:pt idx="567">
                  <c:v>8.8970300000000009</c:v>
                </c:pt>
                <c:pt idx="568">
                  <c:v>8.8996300000000002</c:v>
                </c:pt>
                <c:pt idx="569">
                  <c:v>8.9021100000000004</c:v>
                </c:pt>
                <c:pt idx="570">
                  <c:v>8.9041999999999994</c:v>
                </c:pt>
                <c:pt idx="571">
                  <c:v>8.9065200000000004</c:v>
                </c:pt>
                <c:pt idx="572">
                  <c:v>8.9086300000000005</c:v>
                </c:pt>
                <c:pt idx="573">
                  <c:v>8.9116400000000002</c:v>
                </c:pt>
                <c:pt idx="574">
                  <c:v>8.9138999999999999</c:v>
                </c:pt>
                <c:pt idx="575">
                  <c:v>8.9164999999999992</c:v>
                </c:pt>
                <c:pt idx="576">
                  <c:v>8.9186599999999991</c:v>
                </c:pt>
                <c:pt idx="577">
                  <c:v>8.9214400000000005</c:v>
                </c:pt>
                <c:pt idx="578">
                  <c:v>8.9236299999999993</c:v>
                </c:pt>
                <c:pt idx="579">
                  <c:v>8.9259400000000007</c:v>
                </c:pt>
                <c:pt idx="580">
                  <c:v>8.9284800000000004</c:v>
                </c:pt>
                <c:pt idx="581">
                  <c:v>8.9315599999999993</c:v>
                </c:pt>
                <c:pt idx="582">
                  <c:v>8.9338899999999999</c:v>
                </c:pt>
                <c:pt idx="583">
                  <c:v>8.9360999999999997</c:v>
                </c:pt>
                <c:pt idx="584">
                  <c:v>8.9382699999999993</c:v>
                </c:pt>
                <c:pt idx="585">
                  <c:v>8.9409600000000005</c:v>
                </c:pt>
                <c:pt idx="586">
                  <c:v>8.9432200000000002</c:v>
                </c:pt>
                <c:pt idx="587">
                  <c:v>8.9464900000000007</c:v>
                </c:pt>
                <c:pt idx="588">
                  <c:v>8.9482400000000002</c:v>
                </c:pt>
                <c:pt idx="589">
                  <c:v>8.9510799999999993</c:v>
                </c:pt>
                <c:pt idx="590">
                  <c:v>8.9535599999999995</c:v>
                </c:pt>
                <c:pt idx="591">
                  <c:v>8.9557699999999993</c:v>
                </c:pt>
                <c:pt idx="592">
                  <c:v>8.9580599999999997</c:v>
                </c:pt>
                <c:pt idx="593">
                  <c:v>8.9613600000000009</c:v>
                </c:pt>
                <c:pt idx="594">
                  <c:v>8.9641000000000002</c:v>
                </c:pt>
                <c:pt idx="595">
                  <c:v>8.9660399999999996</c:v>
                </c:pt>
                <c:pt idx="596">
                  <c:v>8.9679900000000004</c:v>
                </c:pt>
                <c:pt idx="597">
                  <c:v>8.9709000000000003</c:v>
                </c:pt>
                <c:pt idx="598">
                  <c:v>8.9740199999999994</c:v>
                </c:pt>
                <c:pt idx="599">
                  <c:v>8.9758499999999994</c:v>
                </c:pt>
                <c:pt idx="600">
                  <c:v>8.9783799999999996</c:v>
                </c:pt>
                <c:pt idx="601">
                  <c:v>8.9805499999999991</c:v>
                </c:pt>
                <c:pt idx="602">
                  <c:v>8.9829500000000007</c:v>
                </c:pt>
                <c:pt idx="603">
                  <c:v>8.9862300000000008</c:v>
                </c:pt>
                <c:pt idx="604">
                  <c:v>8.9880399999999998</c:v>
                </c:pt>
                <c:pt idx="605">
                  <c:v>8.9907400000000006</c:v>
                </c:pt>
                <c:pt idx="606">
                  <c:v>8.9932800000000004</c:v>
                </c:pt>
                <c:pt idx="607">
                  <c:v>8.9962199999999992</c:v>
                </c:pt>
                <c:pt idx="608">
                  <c:v>8.9985700000000008</c:v>
                </c:pt>
                <c:pt idx="609">
                  <c:v>9.0004799999999996</c:v>
                </c:pt>
                <c:pt idx="610">
                  <c:v>9.0039400000000001</c:v>
                </c:pt>
                <c:pt idx="611">
                  <c:v>9.0061300000000006</c:v>
                </c:pt>
                <c:pt idx="612">
                  <c:v>9.0092800000000004</c:v>
                </c:pt>
                <c:pt idx="613">
                  <c:v>9.0103399999999993</c:v>
                </c:pt>
                <c:pt idx="614">
                  <c:v>9.0141100000000005</c:v>
                </c:pt>
                <c:pt idx="615">
                  <c:v>9.0162399999999998</c:v>
                </c:pt>
                <c:pt idx="616">
                  <c:v>9.0186100000000007</c:v>
                </c:pt>
                <c:pt idx="617">
                  <c:v>9.0206199999999992</c:v>
                </c:pt>
                <c:pt idx="618">
                  <c:v>9.0242400000000007</c:v>
                </c:pt>
                <c:pt idx="619">
                  <c:v>9.0268200000000007</c:v>
                </c:pt>
                <c:pt idx="620">
                  <c:v>9.0291700000000006</c:v>
                </c:pt>
                <c:pt idx="621">
                  <c:v>9.0310000000000006</c:v>
                </c:pt>
                <c:pt idx="622">
                  <c:v>9.0341000000000005</c:v>
                </c:pt>
                <c:pt idx="623">
                  <c:v>9.0374400000000001</c:v>
                </c:pt>
                <c:pt idx="624">
                  <c:v>9.0398999999999994</c:v>
                </c:pt>
                <c:pt idx="625">
                  <c:v>9.04148</c:v>
                </c:pt>
                <c:pt idx="626">
                  <c:v>9.04406</c:v>
                </c:pt>
                <c:pt idx="627">
                  <c:v>9.0474999999999994</c:v>
                </c:pt>
                <c:pt idx="628">
                  <c:v>9.0499700000000001</c:v>
                </c:pt>
                <c:pt idx="629">
                  <c:v>9.0515699999999999</c:v>
                </c:pt>
                <c:pt idx="630">
                  <c:v>9.0546399999999991</c:v>
                </c:pt>
                <c:pt idx="631">
                  <c:v>9.0581700000000005</c:v>
                </c:pt>
                <c:pt idx="632">
                  <c:v>9.0608500000000003</c:v>
                </c:pt>
                <c:pt idx="633">
                  <c:v>9.0627499999999994</c:v>
                </c:pt>
                <c:pt idx="634">
                  <c:v>9.0646500000000003</c:v>
                </c:pt>
                <c:pt idx="635">
                  <c:v>9.0677599999999998</c:v>
                </c:pt>
                <c:pt idx="636">
                  <c:v>9.0710999999999995</c:v>
                </c:pt>
                <c:pt idx="637">
                  <c:v>9.0728600000000004</c:v>
                </c:pt>
                <c:pt idx="638">
                  <c:v>9.0745900000000006</c:v>
                </c:pt>
                <c:pt idx="639">
                  <c:v>9.0774500000000007</c:v>
                </c:pt>
                <c:pt idx="640">
                  <c:v>9.0805000000000007</c:v>
                </c:pt>
                <c:pt idx="641">
                  <c:v>9.0822599999999998</c:v>
                </c:pt>
                <c:pt idx="642">
                  <c:v>9.0845500000000001</c:v>
                </c:pt>
                <c:pt idx="643">
                  <c:v>9.0881799999999995</c:v>
                </c:pt>
                <c:pt idx="644">
                  <c:v>9.0907699999999991</c:v>
                </c:pt>
                <c:pt idx="645">
                  <c:v>9.0930800000000005</c:v>
                </c:pt>
                <c:pt idx="646">
                  <c:v>9.09483</c:v>
                </c:pt>
                <c:pt idx="647">
                  <c:v>9.0977499999999996</c:v>
                </c:pt>
                <c:pt idx="648">
                  <c:v>9.1010799999999996</c:v>
                </c:pt>
                <c:pt idx="649">
                  <c:v>9.10351</c:v>
                </c:pt>
                <c:pt idx="650">
                  <c:v>9.1052300000000006</c:v>
                </c:pt>
                <c:pt idx="651">
                  <c:v>9.1083599999999993</c:v>
                </c:pt>
                <c:pt idx="652">
                  <c:v>9.1118799999999993</c:v>
                </c:pt>
                <c:pt idx="653">
                  <c:v>9.1131600000000006</c:v>
                </c:pt>
                <c:pt idx="654">
                  <c:v>9.1159599999999994</c:v>
                </c:pt>
                <c:pt idx="655">
                  <c:v>9.1190899999999999</c:v>
                </c:pt>
                <c:pt idx="656">
                  <c:v>9.1217400000000008</c:v>
                </c:pt>
                <c:pt idx="657">
                  <c:v>9.1243200000000009</c:v>
                </c:pt>
                <c:pt idx="658">
                  <c:v>9.1269399999999994</c:v>
                </c:pt>
                <c:pt idx="659">
                  <c:v>9.1286900000000006</c:v>
                </c:pt>
                <c:pt idx="660">
                  <c:v>9.1323899999999991</c:v>
                </c:pt>
                <c:pt idx="661">
                  <c:v>9.1341599999999996</c:v>
                </c:pt>
                <c:pt idx="662">
                  <c:v>9.1373499999999996</c:v>
                </c:pt>
                <c:pt idx="663">
                  <c:v>9.1396099999999993</c:v>
                </c:pt>
                <c:pt idx="664">
                  <c:v>9.14194</c:v>
                </c:pt>
                <c:pt idx="665">
                  <c:v>9.1449800000000003</c:v>
                </c:pt>
                <c:pt idx="666">
                  <c:v>9.1476900000000008</c:v>
                </c:pt>
                <c:pt idx="667">
                  <c:v>9.1501099999999997</c:v>
                </c:pt>
                <c:pt idx="668">
                  <c:v>9.1529100000000003</c:v>
                </c:pt>
                <c:pt idx="669">
                  <c:v>9.1507299999999994</c:v>
                </c:pt>
                <c:pt idx="670">
                  <c:v>9.1434499999999996</c:v>
                </c:pt>
                <c:pt idx="671">
                  <c:v>9.1353899999999992</c:v>
                </c:pt>
                <c:pt idx="672">
                  <c:v>9.1281400000000001</c:v>
                </c:pt>
                <c:pt idx="673">
                  <c:v>9.1213700000000006</c:v>
                </c:pt>
                <c:pt idx="674">
                  <c:v>9.1150099999999998</c:v>
                </c:pt>
                <c:pt idx="675">
                  <c:v>9.1086200000000002</c:v>
                </c:pt>
                <c:pt idx="676">
                  <c:v>9.1021099999999997</c:v>
                </c:pt>
                <c:pt idx="677">
                  <c:v>9.0960800000000006</c:v>
                </c:pt>
                <c:pt idx="678">
                  <c:v>9.0902899999999995</c:v>
                </c:pt>
                <c:pt idx="679">
                  <c:v>9.0841499999999993</c:v>
                </c:pt>
                <c:pt idx="680">
                  <c:v>9.0778300000000005</c:v>
                </c:pt>
                <c:pt idx="681">
                  <c:v>9.0720500000000008</c:v>
                </c:pt>
                <c:pt idx="682">
                  <c:v>9.0665499999999994</c:v>
                </c:pt>
                <c:pt idx="683">
                  <c:v>9.06081</c:v>
                </c:pt>
                <c:pt idx="684">
                  <c:v>9.0551300000000001</c:v>
                </c:pt>
                <c:pt idx="685">
                  <c:v>9.0500299999999996</c:v>
                </c:pt>
                <c:pt idx="686">
                  <c:v>9.0448900000000005</c:v>
                </c:pt>
                <c:pt idx="687">
                  <c:v>9.0394900000000007</c:v>
                </c:pt>
                <c:pt idx="688">
                  <c:v>9.0346299999999999</c:v>
                </c:pt>
                <c:pt idx="689">
                  <c:v>9.0295900000000007</c:v>
                </c:pt>
                <c:pt idx="690">
                  <c:v>9.02468</c:v>
                </c:pt>
                <c:pt idx="691">
                  <c:v>9.0197299999999991</c:v>
                </c:pt>
                <c:pt idx="692">
                  <c:v>9.0148499999999991</c:v>
                </c:pt>
                <c:pt idx="693">
                  <c:v>9.0098800000000008</c:v>
                </c:pt>
                <c:pt idx="694">
                  <c:v>9.0048499999999994</c:v>
                </c:pt>
                <c:pt idx="695">
                  <c:v>8.9998900000000006</c:v>
                </c:pt>
                <c:pt idx="696">
                  <c:v>8.9950200000000002</c:v>
                </c:pt>
                <c:pt idx="697">
                  <c:v>8.9900800000000007</c:v>
                </c:pt>
                <c:pt idx="698">
                  <c:v>8.9849300000000003</c:v>
                </c:pt>
                <c:pt idx="699">
                  <c:v>8.9802</c:v>
                </c:pt>
                <c:pt idx="700">
                  <c:v>8.9751799999999999</c:v>
                </c:pt>
                <c:pt idx="701">
                  <c:v>8.9703300000000006</c:v>
                </c:pt>
                <c:pt idx="702">
                  <c:v>8.9655699999999996</c:v>
                </c:pt>
                <c:pt idx="703">
                  <c:v>8.9607399999999995</c:v>
                </c:pt>
                <c:pt idx="704">
                  <c:v>8.9559599999999993</c:v>
                </c:pt>
                <c:pt idx="705">
                  <c:v>8.9512300000000007</c:v>
                </c:pt>
                <c:pt idx="706">
                  <c:v>8.9465000000000003</c:v>
                </c:pt>
                <c:pt idx="707">
                  <c:v>8.94191</c:v>
                </c:pt>
                <c:pt idx="708">
                  <c:v>8.9372000000000007</c:v>
                </c:pt>
                <c:pt idx="709">
                  <c:v>8.9325700000000001</c:v>
                </c:pt>
                <c:pt idx="710">
                  <c:v>8.9279600000000006</c:v>
                </c:pt>
                <c:pt idx="711">
                  <c:v>8.9235600000000002</c:v>
                </c:pt>
                <c:pt idx="712">
                  <c:v>8.9190100000000001</c:v>
                </c:pt>
                <c:pt idx="713">
                  <c:v>8.9145199999999996</c:v>
                </c:pt>
                <c:pt idx="714">
                  <c:v>8.9102200000000007</c:v>
                </c:pt>
                <c:pt idx="715">
                  <c:v>8.9056899999999999</c:v>
                </c:pt>
                <c:pt idx="716">
                  <c:v>8.9012100000000007</c:v>
                </c:pt>
                <c:pt idx="717">
                  <c:v>8.8969199999999997</c:v>
                </c:pt>
                <c:pt idx="718">
                  <c:v>8.8925300000000007</c:v>
                </c:pt>
                <c:pt idx="719">
                  <c:v>8.8881999999999994</c:v>
                </c:pt>
                <c:pt idx="720">
                  <c:v>8.8839100000000002</c:v>
                </c:pt>
                <c:pt idx="721">
                  <c:v>8.8796900000000001</c:v>
                </c:pt>
                <c:pt idx="722">
                  <c:v>8.8754799999999996</c:v>
                </c:pt>
                <c:pt idx="723">
                  <c:v>8.87134</c:v>
                </c:pt>
                <c:pt idx="724">
                  <c:v>8.8673599999999997</c:v>
                </c:pt>
                <c:pt idx="725">
                  <c:v>8.8632299999999997</c:v>
                </c:pt>
                <c:pt idx="726">
                  <c:v>8.8591899999999999</c:v>
                </c:pt>
                <c:pt idx="727">
                  <c:v>8.8551300000000008</c:v>
                </c:pt>
                <c:pt idx="728">
                  <c:v>8.8511500000000005</c:v>
                </c:pt>
                <c:pt idx="729">
                  <c:v>8.8471899999999994</c:v>
                </c:pt>
                <c:pt idx="730">
                  <c:v>8.8433499999999992</c:v>
                </c:pt>
                <c:pt idx="731">
                  <c:v>8.8395499999999991</c:v>
                </c:pt>
                <c:pt idx="732">
                  <c:v>8.8356999999999992</c:v>
                </c:pt>
                <c:pt idx="733">
                  <c:v>8.8317999999999994</c:v>
                </c:pt>
                <c:pt idx="734">
                  <c:v>8.82822</c:v>
                </c:pt>
                <c:pt idx="735">
                  <c:v>8.8243299999999998</c:v>
                </c:pt>
                <c:pt idx="736">
                  <c:v>8.8206900000000008</c:v>
                </c:pt>
                <c:pt idx="737">
                  <c:v>8.8169900000000005</c:v>
                </c:pt>
                <c:pt idx="738">
                  <c:v>8.8133599999999994</c:v>
                </c:pt>
                <c:pt idx="739">
                  <c:v>8.8098899999999993</c:v>
                </c:pt>
                <c:pt idx="740">
                  <c:v>8.8062199999999997</c:v>
                </c:pt>
                <c:pt idx="741">
                  <c:v>8.8026599999999995</c:v>
                </c:pt>
                <c:pt idx="742">
                  <c:v>8.7991100000000007</c:v>
                </c:pt>
                <c:pt idx="743">
                  <c:v>8.79556</c:v>
                </c:pt>
                <c:pt idx="744">
                  <c:v>8.7922899999999995</c:v>
                </c:pt>
                <c:pt idx="745">
                  <c:v>8.7888000000000002</c:v>
                </c:pt>
                <c:pt idx="746">
                  <c:v>8.7853700000000003</c:v>
                </c:pt>
                <c:pt idx="747">
                  <c:v>8.782</c:v>
                </c:pt>
                <c:pt idx="748">
                  <c:v>8.7787900000000008</c:v>
                </c:pt>
                <c:pt idx="749">
                  <c:v>8.7754499999999993</c:v>
                </c:pt>
                <c:pt idx="750">
                  <c:v>8.7721900000000002</c:v>
                </c:pt>
                <c:pt idx="751">
                  <c:v>8.7688500000000005</c:v>
                </c:pt>
                <c:pt idx="752">
                  <c:v>8.76553</c:v>
                </c:pt>
                <c:pt idx="753">
                  <c:v>8.76234</c:v>
                </c:pt>
                <c:pt idx="754">
                  <c:v>8.7591099999999997</c:v>
                </c:pt>
                <c:pt idx="755">
                  <c:v>8.7561</c:v>
                </c:pt>
                <c:pt idx="756">
                  <c:v>8.7529199999999996</c:v>
                </c:pt>
                <c:pt idx="757">
                  <c:v>8.7497900000000008</c:v>
                </c:pt>
                <c:pt idx="758">
                  <c:v>8.7464999999999993</c:v>
                </c:pt>
                <c:pt idx="759">
                  <c:v>8.7436399999999992</c:v>
                </c:pt>
                <c:pt idx="760">
                  <c:v>8.7404200000000003</c:v>
                </c:pt>
                <c:pt idx="761">
                  <c:v>8.7376199999999997</c:v>
                </c:pt>
                <c:pt idx="762">
                  <c:v>8.7346299999999992</c:v>
                </c:pt>
                <c:pt idx="763">
                  <c:v>8.7317599999999995</c:v>
                </c:pt>
                <c:pt idx="764">
                  <c:v>8.7286699999999993</c:v>
                </c:pt>
                <c:pt idx="765">
                  <c:v>8.7258700000000005</c:v>
                </c:pt>
                <c:pt idx="766">
                  <c:v>8.7229600000000005</c:v>
                </c:pt>
                <c:pt idx="767">
                  <c:v>8.7199899999999992</c:v>
                </c:pt>
                <c:pt idx="768">
                  <c:v>8.7173200000000008</c:v>
                </c:pt>
                <c:pt idx="769">
                  <c:v>8.7145899999999994</c:v>
                </c:pt>
                <c:pt idx="770">
                  <c:v>8.7115899999999993</c:v>
                </c:pt>
                <c:pt idx="771">
                  <c:v>8.7090499999999995</c:v>
                </c:pt>
                <c:pt idx="772">
                  <c:v>8.7061799999999998</c:v>
                </c:pt>
                <c:pt idx="773">
                  <c:v>8.7034500000000001</c:v>
                </c:pt>
                <c:pt idx="774">
                  <c:v>8.7008799999999997</c:v>
                </c:pt>
                <c:pt idx="775">
                  <c:v>8.6981900000000003</c:v>
                </c:pt>
                <c:pt idx="776">
                  <c:v>8.6955299999999998</c:v>
                </c:pt>
                <c:pt idx="777">
                  <c:v>8.6929300000000005</c:v>
                </c:pt>
                <c:pt idx="778">
                  <c:v>8.6903500000000005</c:v>
                </c:pt>
                <c:pt idx="779">
                  <c:v>8.6877999999999993</c:v>
                </c:pt>
                <c:pt idx="780">
                  <c:v>8.6850699999999996</c:v>
                </c:pt>
                <c:pt idx="781">
                  <c:v>8.6826299999999996</c:v>
                </c:pt>
                <c:pt idx="782">
                  <c:v>8.6799900000000001</c:v>
                </c:pt>
                <c:pt idx="783">
                  <c:v>8.67746</c:v>
                </c:pt>
                <c:pt idx="784">
                  <c:v>8.6748899999999995</c:v>
                </c:pt>
                <c:pt idx="785">
                  <c:v>8.6724099999999993</c:v>
                </c:pt>
                <c:pt idx="786">
                  <c:v>8.6700700000000008</c:v>
                </c:pt>
                <c:pt idx="787">
                  <c:v>8.6675900000000006</c:v>
                </c:pt>
                <c:pt idx="788">
                  <c:v>8.6652100000000001</c:v>
                </c:pt>
                <c:pt idx="789">
                  <c:v>8.6628799999999995</c:v>
                </c:pt>
                <c:pt idx="790">
                  <c:v>8.6603899999999996</c:v>
                </c:pt>
                <c:pt idx="791">
                  <c:v>8.6580100000000009</c:v>
                </c:pt>
                <c:pt idx="792">
                  <c:v>8.6558100000000007</c:v>
                </c:pt>
                <c:pt idx="793">
                  <c:v>8.6533800000000003</c:v>
                </c:pt>
                <c:pt idx="794">
                  <c:v>8.6509999999999998</c:v>
                </c:pt>
                <c:pt idx="795">
                  <c:v>8.6487200000000009</c:v>
                </c:pt>
                <c:pt idx="796">
                  <c:v>8.6464999999999996</c:v>
                </c:pt>
                <c:pt idx="797">
                  <c:v>8.6442200000000007</c:v>
                </c:pt>
                <c:pt idx="798">
                  <c:v>8.6419899999999998</c:v>
                </c:pt>
                <c:pt idx="799">
                  <c:v>8.6398799999999998</c:v>
                </c:pt>
                <c:pt idx="800">
                  <c:v>8.63748</c:v>
                </c:pt>
                <c:pt idx="801">
                  <c:v>8.63537</c:v>
                </c:pt>
                <c:pt idx="802">
                  <c:v>8.6332599999999999</c:v>
                </c:pt>
                <c:pt idx="803">
                  <c:v>8.6311999999999998</c:v>
                </c:pt>
                <c:pt idx="804">
                  <c:v>8.6289800000000003</c:v>
                </c:pt>
                <c:pt idx="805">
                  <c:v>8.6268100000000008</c:v>
                </c:pt>
                <c:pt idx="806">
                  <c:v>8.6248000000000005</c:v>
                </c:pt>
                <c:pt idx="807">
                  <c:v>8.6227699999999992</c:v>
                </c:pt>
                <c:pt idx="808">
                  <c:v>8.6205700000000007</c:v>
                </c:pt>
                <c:pt idx="809">
                  <c:v>8.6186199999999999</c:v>
                </c:pt>
                <c:pt idx="810">
                  <c:v>8.6165400000000005</c:v>
                </c:pt>
                <c:pt idx="811">
                  <c:v>8.6144700000000007</c:v>
                </c:pt>
                <c:pt idx="812">
                  <c:v>8.6124799999999997</c:v>
                </c:pt>
                <c:pt idx="813">
                  <c:v>8.6106400000000001</c:v>
                </c:pt>
                <c:pt idx="814">
                  <c:v>8.6085799999999999</c:v>
                </c:pt>
                <c:pt idx="815">
                  <c:v>8.6066400000000005</c:v>
                </c:pt>
                <c:pt idx="816">
                  <c:v>8.6045300000000005</c:v>
                </c:pt>
                <c:pt idx="817">
                  <c:v>8.6028000000000002</c:v>
                </c:pt>
                <c:pt idx="818">
                  <c:v>8.6007599999999993</c:v>
                </c:pt>
                <c:pt idx="819">
                  <c:v>8.5987200000000001</c:v>
                </c:pt>
                <c:pt idx="820">
                  <c:v>8.59694</c:v>
                </c:pt>
                <c:pt idx="821">
                  <c:v>8.5952900000000003</c:v>
                </c:pt>
                <c:pt idx="822">
                  <c:v>8.5932099999999991</c:v>
                </c:pt>
                <c:pt idx="823">
                  <c:v>8.5914599999999997</c:v>
                </c:pt>
                <c:pt idx="824">
                  <c:v>8.5895499999999991</c:v>
                </c:pt>
                <c:pt idx="825">
                  <c:v>8.5876599999999996</c:v>
                </c:pt>
                <c:pt idx="826">
                  <c:v>8.5858500000000006</c:v>
                </c:pt>
                <c:pt idx="827">
                  <c:v>8.5840499999999995</c:v>
                </c:pt>
                <c:pt idx="828">
                  <c:v>8.5823300000000007</c:v>
                </c:pt>
                <c:pt idx="829">
                  <c:v>8.5803899999999995</c:v>
                </c:pt>
                <c:pt idx="830">
                  <c:v>8.5787600000000008</c:v>
                </c:pt>
                <c:pt idx="831">
                  <c:v>8.577</c:v>
                </c:pt>
                <c:pt idx="832">
                  <c:v>8.5751600000000003</c:v>
                </c:pt>
                <c:pt idx="833">
                  <c:v>8.5734200000000005</c:v>
                </c:pt>
                <c:pt idx="834">
                  <c:v>8.5717199999999991</c:v>
                </c:pt>
                <c:pt idx="835">
                  <c:v>8.5700400000000005</c:v>
                </c:pt>
                <c:pt idx="836">
                  <c:v>8.5683000000000007</c:v>
                </c:pt>
                <c:pt idx="837">
                  <c:v>8.5666100000000007</c:v>
                </c:pt>
                <c:pt idx="838">
                  <c:v>8.5649999999999995</c:v>
                </c:pt>
                <c:pt idx="839">
                  <c:v>8.5634099999999993</c:v>
                </c:pt>
                <c:pt idx="840">
                  <c:v>8.5618599999999994</c:v>
                </c:pt>
                <c:pt idx="841">
                  <c:v>8.56006</c:v>
                </c:pt>
                <c:pt idx="842">
                  <c:v>8.5584100000000003</c:v>
                </c:pt>
                <c:pt idx="843">
                  <c:v>8.5567799999999998</c:v>
                </c:pt>
                <c:pt idx="844">
                  <c:v>8.5551700000000004</c:v>
                </c:pt>
                <c:pt idx="845">
                  <c:v>8.5534700000000008</c:v>
                </c:pt>
                <c:pt idx="846">
                  <c:v>8.5519300000000005</c:v>
                </c:pt>
                <c:pt idx="847">
                  <c:v>8.5503800000000005</c:v>
                </c:pt>
                <c:pt idx="848">
                  <c:v>8.5487500000000001</c:v>
                </c:pt>
                <c:pt idx="849">
                  <c:v>8.5472199999999994</c:v>
                </c:pt>
                <c:pt idx="850">
                  <c:v>8.5456500000000002</c:v>
                </c:pt>
                <c:pt idx="851">
                  <c:v>8.5441699999999994</c:v>
                </c:pt>
                <c:pt idx="852">
                  <c:v>8.5427199999999992</c:v>
                </c:pt>
                <c:pt idx="853">
                  <c:v>8.5411599999999996</c:v>
                </c:pt>
                <c:pt idx="854">
                  <c:v>8.5396300000000007</c:v>
                </c:pt>
                <c:pt idx="855">
                  <c:v>8.5382400000000001</c:v>
                </c:pt>
                <c:pt idx="856">
                  <c:v>8.5367200000000008</c:v>
                </c:pt>
                <c:pt idx="857">
                  <c:v>8.5351400000000002</c:v>
                </c:pt>
                <c:pt idx="858">
                  <c:v>8.5336499999999997</c:v>
                </c:pt>
                <c:pt idx="859">
                  <c:v>8.53233</c:v>
                </c:pt>
                <c:pt idx="860">
                  <c:v>8.5309000000000008</c:v>
                </c:pt>
                <c:pt idx="861">
                  <c:v>8.5293399999999995</c:v>
                </c:pt>
                <c:pt idx="862">
                  <c:v>8.5280100000000001</c:v>
                </c:pt>
                <c:pt idx="863">
                  <c:v>8.5266300000000008</c:v>
                </c:pt>
                <c:pt idx="864">
                  <c:v>8.5251999999999999</c:v>
                </c:pt>
                <c:pt idx="865">
                  <c:v>8.5236499999999999</c:v>
                </c:pt>
                <c:pt idx="866">
                  <c:v>8.5224200000000003</c:v>
                </c:pt>
                <c:pt idx="867">
                  <c:v>8.5210000000000008</c:v>
                </c:pt>
                <c:pt idx="868">
                  <c:v>8.5196100000000001</c:v>
                </c:pt>
                <c:pt idx="869">
                  <c:v>8.5183199999999992</c:v>
                </c:pt>
                <c:pt idx="870">
                  <c:v>8.5170200000000005</c:v>
                </c:pt>
                <c:pt idx="871">
                  <c:v>8.5155899999999995</c:v>
                </c:pt>
                <c:pt idx="872">
                  <c:v>8.5142799999999994</c:v>
                </c:pt>
                <c:pt idx="873">
                  <c:v>8.5131800000000002</c:v>
                </c:pt>
                <c:pt idx="874">
                  <c:v>8.5118299999999998</c:v>
                </c:pt>
                <c:pt idx="875">
                  <c:v>8.5105900000000005</c:v>
                </c:pt>
                <c:pt idx="876">
                  <c:v>8.5092300000000005</c:v>
                </c:pt>
                <c:pt idx="877">
                  <c:v>8.5079399999999996</c:v>
                </c:pt>
                <c:pt idx="878">
                  <c:v>8.5067299999999992</c:v>
                </c:pt>
                <c:pt idx="879">
                  <c:v>8.5055599999999991</c:v>
                </c:pt>
                <c:pt idx="880">
                  <c:v>8.50427</c:v>
                </c:pt>
                <c:pt idx="881">
                  <c:v>8.5031800000000004</c:v>
                </c:pt>
                <c:pt idx="882">
                  <c:v>8.5018799999999999</c:v>
                </c:pt>
                <c:pt idx="883">
                  <c:v>8.5005900000000008</c:v>
                </c:pt>
                <c:pt idx="884">
                  <c:v>8.4995600000000007</c:v>
                </c:pt>
                <c:pt idx="885">
                  <c:v>8.4983299999999993</c:v>
                </c:pt>
                <c:pt idx="886">
                  <c:v>8.4972399999999997</c:v>
                </c:pt>
                <c:pt idx="887">
                  <c:v>8.4960500000000003</c:v>
                </c:pt>
                <c:pt idx="888">
                  <c:v>8.4948899999999998</c:v>
                </c:pt>
                <c:pt idx="889">
                  <c:v>8.4937299999999993</c:v>
                </c:pt>
                <c:pt idx="890">
                  <c:v>8.4926499999999994</c:v>
                </c:pt>
                <c:pt idx="891">
                  <c:v>8.4913900000000009</c:v>
                </c:pt>
                <c:pt idx="892">
                  <c:v>8.49038</c:v>
                </c:pt>
                <c:pt idx="893">
                  <c:v>8.4893300000000007</c:v>
                </c:pt>
                <c:pt idx="894">
                  <c:v>8.4881899999999995</c:v>
                </c:pt>
                <c:pt idx="895">
                  <c:v>8.4871300000000005</c:v>
                </c:pt>
                <c:pt idx="896">
                  <c:v>8.4860000000000007</c:v>
                </c:pt>
                <c:pt idx="897">
                  <c:v>8.4849899999999998</c:v>
                </c:pt>
                <c:pt idx="898">
                  <c:v>8.4839800000000007</c:v>
                </c:pt>
                <c:pt idx="899">
                  <c:v>8.4828100000000006</c:v>
                </c:pt>
                <c:pt idx="900">
                  <c:v>8.4818099999999994</c:v>
                </c:pt>
                <c:pt idx="901">
                  <c:v>8.4807600000000001</c:v>
                </c:pt>
                <c:pt idx="902">
                  <c:v>8.4797200000000004</c:v>
                </c:pt>
                <c:pt idx="903">
                  <c:v>8.4789100000000008</c:v>
                </c:pt>
                <c:pt idx="904">
                  <c:v>8.4778300000000009</c:v>
                </c:pt>
                <c:pt idx="905">
                  <c:v>8.4767299999999999</c:v>
                </c:pt>
                <c:pt idx="906">
                  <c:v>8.4756</c:v>
                </c:pt>
                <c:pt idx="907">
                  <c:v>8.4745600000000003</c:v>
                </c:pt>
                <c:pt idx="908">
                  <c:v>8.4736499999999992</c:v>
                </c:pt>
                <c:pt idx="909">
                  <c:v>8.4726599999999994</c:v>
                </c:pt>
                <c:pt idx="910">
                  <c:v>8.4715399999999992</c:v>
                </c:pt>
                <c:pt idx="911">
                  <c:v>8.4705600000000008</c:v>
                </c:pt>
                <c:pt idx="912">
                  <c:v>8.4694500000000001</c:v>
                </c:pt>
                <c:pt idx="913">
                  <c:v>8.4685799999999993</c:v>
                </c:pt>
                <c:pt idx="914">
                  <c:v>8.4675200000000004</c:v>
                </c:pt>
                <c:pt idx="915">
                  <c:v>8.4664599999999997</c:v>
                </c:pt>
                <c:pt idx="916">
                  <c:v>8.4654500000000006</c:v>
                </c:pt>
                <c:pt idx="917">
                  <c:v>8.4645200000000003</c:v>
                </c:pt>
                <c:pt idx="918">
                  <c:v>8.4634300000000007</c:v>
                </c:pt>
                <c:pt idx="919">
                  <c:v>8.4625699999999995</c:v>
                </c:pt>
                <c:pt idx="920">
                  <c:v>8.4615200000000002</c:v>
                </c:pt>
                <c:pt idx="921">
                  <c:v>8.4604999999999997</c:v>
                </c:pt>
                <c:pt idx="922">
                  <c:v>8.4595400000000005</c:v>
                </c:pt>
                <c:pt idx="923">
                  <c:v>8.4586799999999993</c:v>
                </c:pt>
                <c:pt idx="924">
                  <c:v>8.4576200000000004</c:v>
                </c:pt>
                <c:pt idx="925">
                  <c:v>8.4566300000000005</c:v>
                </c:pt>
                <c:pt idx="926">
                  <c:v>8.4557000000000002</c:v>
                </c:pt>
                <c:pt idx="927">
                  <c:v>8.4547399999999993</c:v>
                </c:pt>
                <c:pt idx="928">
                  <c:v>8.4536800000000003</c:v>
                </c:pt>
                <c:pt idx="929">
                  <c:v>8.4527400000000004</c:v>
                </c:pt>
                <c:pt idx="930">
                  <c:v>8.4518799999999992</c:v>
                </c:pt>
                <c:pt idx="931">
                  <c:v>8.4508799999999997</c:v>
                </c:pt>
                <c:pt idx="932">
                  <c:v>8.4500100000000007</c:v>
                </c:pt>
                <c:pt idx="933">
                  <c:v>8.4490200000000009</c:v>
                </c:pt>
                <c:pt idx="934">
                  <c:v>8.4480900000000005</c:v>
                </c:pt>
                <c:pt idx="935">
                  <c:v>8.44712</c:v>
                </c:pt>
                <c:pt idx="936">
                  <c:v>8.4462499999999991</c:v>
                </c:pt>
                <c:pt idx="937">
                  <c:v>8.4453099999999992</c:v>
                </c:pt>
                <c:pt idx="938">
                  <c:v>8.4445300000000003</c:v>
                </c:pt>
                <c:pt idx="939">
                  <c:v>8.4434100000000001</c:v>
                </c:pt>
                <c:pt idx="940">
                  <c:v>8.4426400000000008</c:v>
                </c:pt>
                <c:pt idx="941">
                  <c:v>8.4415899999999997</c:v>
                </c:pt>
                <c:pt idx="942">
                  <c:v>8.4407899999999998</c:v>
                </c:pt>
                <c:pt idx="943">
                  <c:v>8.4397099999999998</c:v>
                </c:pt>
                <c:pt idx="944">
                  <c:v>8.4388400000000008</c:v>
                </c:pt>
                <c:pt idx="945">
                  <c:v>8.4379200000000001</c:v>
                </c:pt>
                <c:pt idx="946">
                  <c:v>8.4370799999999999</c:v>
                </c:pt>
                <c:pt idx="947">
                  <c:v>8.43614</c:v>
                </c:pt>
                <c:pt idx="948">
                  <c:v>8.4351599999999998</c:v>
                </c:pt>
                <c:pt idx="949">
                  <c:v>8.4344199999999994</c:v>
                </c:pt>
                <c:pt idx="950">
                  <c:v>8.4334199999999999</c:v>
                </c:pt>
                <c:pt idx="951">
                  <c:v>8.43248</c:v>
                </c:pt>
                <c:pt idx="952">
                  <c:v>8.4317200000000003</c:v>
                </c:pt>
                <c:pt idx="953">
                  <c:v>8.4308599999999991</c:v>
                </c:pt>
                <c:pt idx="954">
                  <c:v>8.4299499999999998</c:v>
                </c:pt>
                <c:pt idx="955">
                  <c:v>8.4291300000000007</c:v>
                </c:pt>
                <c:pt idx="956">
                  <c:v>8.4282299999999992</c:v>
                </c:pt>
                <c:pt idx="957">
                  <c:v>8.4275099999999998</c:v>
                </c:pt>
                <c:pt idx="958">
                  <c:v>8.4266699999999997</c:v>
                </c:pt>
                <c:pt idx="959">
                  <c:v>8.4258299999999995</c:v>
                </c:pt>
                <c:pt idx="960">
                  <c:v>8.4249399999999994</c:v>
                </c:pt>
                <c:pt idx="961">
                  <c:v>8.4239899999999999</c:v>
                </c:pt>
                <c:pt idx="962">
                  <c:v>8.4232200000000006</c:v>
                </c:pt>
                <c:pt idx="963">
                  <c:v>8.4225300000000001</c:v>
                </c:pt>
                <c:pt idx="964">
                  <c:v>8.4216200000000008</c:v>
                </c:pt>
                <c:pt idx="965">
                  <c:v>8.4207900000000002</c:v>
                </c:pt>
                <c:pt idx="966">
                  <c:v>8.4200499999999998</c:v>
                </c:pt>
                <c:pt idx="967">
                  <c:v>8.4192400000000003</c:v>
                </c:pt>
                <c:pt idx="968">
                  <c:v>8.4183900000000005</c:v>
                </c:pt>
                <c:pt idx="969">
                  <c:v>8.4176199999999994</c:v>
                </c:pt>
                <c:pt idx="970">
                  <c:v>8.4168599999999998</c:v>
                </c:pt>
                <c:pt idx="971">
                  <c:v>8.4159100000000002</c:v>
                </c:pt>
                <c:pt idx="972">
                  <c:v>8.4153500000000001</c:v>
                </c:pt>
                <c:pt idx="973">
                  <c:v>8.4144199999999998</c:v>
                </c:pt>
                <c:pt idx="974">
                  <c:v>8.4136000000000006</c:v>
                </c:pt>
                <c:pt idx="975">
                  <c:v>8.4129299999999994</c:v>
                </c:pt>
                <c:pt idx="976">
                  <c:v>8.4120899999999992</c:v>
                </c:pt>
                <c:pt idx="977">
                  <c:v>8.4113100000000003</c:v>
                </c:pt>
                <c:pt idx="978">
                  <c:v>8.4105600000000003</c:v>
                </c:pt>
                <c:pt idx="979">
                  <c:v>8.4097600000000003</c:v>
                </c:pt>
                <c:pt idx="980">
                  <c:v>8.4089899999999993</c:v>
                </c:pt>
                <c:pt idx="981">
                  <c:v>8.4082100000000004</c:v>
                </c:pt>
                <c:pt idx="982">
                  <c:v>8.4074200000000001</c:v>
                </c:pt>
                <c:pt idx="983">
                  <c:v>8.40672</c:v>
                </c:pt>
                <c:pt idx="984">
                  <c:v>8.4059799999999996</c:v>
                </c:pt>
                <c:pt idx="985">
                  <c:v>8.4052199999999999</c:v>
                </c:pt>
                <c:pt idx="986">
                  <c:v>8.4046199999999995</c:v>
                </c:pt>
                <c:pt idx="987">
                  <c:v>8.4037199999999999</c:v>
                </c:pt>
                <c:pt idx="988">
                  <c:v>8.4032199999999992</c:v>
                </c:pt>
                <c:pt idx="989">
                  <c:v>8.4022100000000002</c:v>
                </c:pt>
                <c:pt idx="990">
                  <c:v>8.4016000000000002</c:v>
                </c:pt>
                <c:pt idx="991">
                  <c:v>8.4007500000000004</c:v>
                </c:pt>
                <c:pt idx="992">
                  <c:v>8.4001699999999992</c:v>
                </c:pt>
                <c:pt idx="993">
                  <c:v>8.3993099999999998</c:v>
                </c:pt>
                <c:pt idx="994">
                  <c:v>8.3986999999999998</c:v>
                </c:pt>
                <c:pt idx="995">
                  <c:v>8.3979700000000008</c:v>
                </c:pt>
                <c:pt idx="996">
                  <c:v>8.39724</c:v>
                </c:pt>
                <c:pt idx="997">
                  <c:v>8.3965200000000006</c:v>
                </c:pt>
                <c:pt idx="998">
                  <c:v>8.3957700000000006</c:v>
                </c:pt>
                <c:pt idx="999">
                  <c:v>8.3950999999999993</c:v>
                </c:pt>
                <c:pt idx="1000">
                  <c:v>8.3943600000000007</c:v>
                </c:pt>
                <c:pt idx="1001">
                  <c:v>8.3936700000000002</c:v>
                </c:pt>
                <c:pt idx="1002">
                  <c:v>8.3930299999999995</c:v>
                </c:pt>
                <c:pt idx="1003">
                  <c:v>8.39236</c:v>
                </c:pt>
                <c:pt idx="1004">
                  <c:v>8.3914799999999996</c:v>
                </c:pt>
                <c:pt idx="1005">
                  <c:v>8.3909000000000002</c:v>
                </c:pt>
                <c:pt idx="1006">
                  <c:v>8.3902199999999993</c:v>
                </c:pt>
                <c:pt idx="1007">
                  <c:v>8.3895599999999995</c:v>
                </c:pt>
                <c:pt idx="1008">
                  <c:v>8.3889499999999995</c:v>
                </c:pt>
                <c:pt idx="1009">
                  <c:v>8.3882399999999997</c:v>
                </c:pt>
                <c:pt idx="1010">
                  <c:v>8.3877000000000006</c:v>
                </c:pt>
                <c:pt idx="1011">
                  <c:v>8.3869500000000006</c:v>
                </c:pt>
                <c:pt idx="1012">
                  <c:v>8.3863000000000003</c:v>
                </c:pt>
                <c:pt idx="1013">
                  <c:v>8.3854699999999998</c:v>
                </c:pt>
                <c:pt idx="1014">
                  <c:v>8.3849599999999995</c:v>
                </c:pt>
                <c:pt idx="1015">
                  <c:v>8.3842599999999994</c:v>
                </c:pt>
                <c:pt idx="1016">
                  <c:v>8.3834800000000005</c:v>
                </c:pt>
                <c:pt idx="1017">
                  <c:v>8.3829399999999996</c:v>
                </c:pt>
                <c:pt idx="1018">
                  <c:v>8.3823100000000004</c:v>
                </c:pt>
                <c:pt idx="1019">
                  <c:v>8.3815000000000008</c:v>
                </c:pt>
                <c:pt idx="1020">
                  <c:v>8.3806999999999992</c:v>
                </c:pt>
                <c:pt idx="1021">
                  <c:v>8.3803699999999992</c:v>
                </c:pt>
                <c:pt idx="1022">
                  <c:v>8.3796400000000002</c:v>
                </c:pt>
                <c:pt idx="1023">
                  <c:v>8.3791499999999992</c:v>
                </c:pt>
                <c:pt idx="1024">
                  <c:v>8.3784200000000002</c:v>
                </c:pt>
                <c:pt idx="1025">
                  <c:v>8.3778500000000005</c:v>
                </c:pt>
                <c:pt idx="1026">
                  <c:v>8.3771000000000004</c:v>
                </c:pt>
                <c:pt idx="1027">
                  <c:v>8.3765699999999992</c:v>
                </c:pt>
                <c:pt idx="1028">
                  <c:v>8.3758700000000008</c:v>
                </c:pt>
                <c:pt idx="1029">
                  <c:v>8.37514</c:v>
                </c:pt>
                <c:pt idx="1030">
                  <c:v>8.3747699999999998</c:v>
                </c:pt>
                <c:pt idx="1031">
                  <c:v>8.3740299999999994</c:v>
                </c:pt>
                <c:pt idx="1032">
                  <c:v>8.3734999999999999</c:v>
                </c:pt>
                <c:pt idx="1033">
                  <c:v>8.3727599999999995</c:v>
                </c:pt>
                <c:pt idx="1034">
                  <c:v>8.3722300000000001</c:v>
                </c:pt>
                <c:pt idx="1035">
                  <c:v>8.3715200000000003</c:v>
                </c:pt>
                <c:pt idx="1036">
                  <c:v>8.3708899999999993</c:v>
                </c:pt>
                <c:pt idx="1037">
                  <c:v>8.3703099999999999</c:v>
                </c:pt>
                <c:pt idx="1038">
                  <c:v>8.3696800000000007</c:v>
                </c:pt>
                <c:pt idx="1039">
                  <c:v>8.3692299999999999</c:v>
                </c:pt>
                <c:pt idx="1040">
                  <c:v>8.3684200000000004</c:v>
                </c:pt>
                <c:pt idx="1041">
                  <c:v>8.3680099999999999</c:v>
                </c:pt>
                <c:pt idx="1042">
                  <c:v>8.3673800000000007</c:v>
                </c:pt>
                <c:pt idx="1043">
                  <c:v>8.3667200000000008</c:v>
                </c:pt>
                <c:pt idx="1044">
                  <c:v>8.3662799999999997</c:v>
                </c:pt>
                <c:pt idx="1045">
                  <c:v>8.3656600000000001</c:v>
                </c:pt>
                <c:pt idx="1046">
                  <c:v>8.3651</c:v>
                </c:pt>
                <c:pt idx="1047">
                  <c:v>8.3645800000000001</c:v>
                </c:pt>
                <c:pt idx="1048">
                  <c:v>8.3639500000000009</c:v>
                </c:pt>
                <c:pt idx="1049">
                  <c:v>8.3634799999999991</c:v>
                </c:pt>
                <c:pt idx="1050">
                  <c:v>8.3628599999999995</c:v>
                </c:pt>
                <c:pt idx="1051">
                  <c:v>8.3623499999999993</c:v>
                </c:pt>
                <c:pt idx="1052">
                  <c:v>8.3617600000000003</c:v>
                </c:pt>
                <c:pt idx="1053">
                  <c:v>8.3611500000000003</c:v>
                </c:pt>
                <c:pt idx="1054">
                  <c:v>8.3606300000000005</c:v>
                </c:pt>
                <c:pt idx="1055">
                  <c:v>8.3599800000000002</c:v>
                </c:pt>
                <c:pt idx="1056">
                  <c:v>8.3596400000000006</c:v>
                </c:pt>
                <c:pt idx="1057">
                  <c:v>8.3590499999999999</c:v>
                </c:pt>
                <c:pt idx="1058">
                  <c:v>8.3584800000000001</c:v>
                </c:pt>
                <c:pt idx="1059">
                  <c:v>8.3578799999999998</c:v>
                </c:pt>
                <c:pt idx="1060">
                  <c:v>8.3572100000000002</c:v>
                </c:pt>
                <c:pt idx="1061">
                  <c:v>8.3568599999999993</c:v>
                </c:pt>
                <c:pt idx="1062">
                  <c:v>8.3561999999999994</c:v>
                </c:pt>
                <c:pt idx="1063">
                  <c:v>8.3555799999999998</c:v>
                </c:pt>
                <c:pt idx="1064">
                  <c:v>8.3551800000000007</c:v>
                </c:pt>
                <c:pt idx="1065">
                  <c:v>8.3546600000000009</c:v>
                </c:pt>
                <c:pt idx="1066">
                  <c:v>8.3542400000000008</c:v>
                </c:pt>
                <c:pt idx="1067">
                  <c:v>8.3536800000000007</c:v>
                </c:pt>
                <c:pt idx="1068">
                  <c:v>8.3530800000000003</c:v>
                </c:pt>
                <c:pt idx="1069">
                  <c:v>8.3525899999999993</c:v>
                </c:pt>
                <c:pt idx="1070">
                  <c:v>8.3520599999999998</c:v>
                </c:pt>
                <c:pt idx="1071">
                  <c:v>8.3514499999999998</c:v>
                </c:pt>
                <c:pt idx="1072">
                  <c:v>8.3509499999999992</c:v>
                </c:pt>
                <c:pt idx="1073">
                  <c:v>8.3504799999999992</c:v>
                </c:pt>
                <c:pt idx="1074">
                  <c:v>8.3500700000000005</c:v>
                </c:pt>
                <c:pt idx="1075">
                  <c:v>8.3495299999999997</c:v>
                </c:pt>
                <c:pt idx="1076">
                  <c:v>8.3489900000000006</c:v>
                </c:pt>
                <c:pt idx="1077">
                  <c:v>8.3482699999999994</c:v>
                </c:pt>
                <c:pt idx="1078">
                  <c:v>8.3478300000000001</c:v>
                </c:pt>
                <c:pt idx="1079">
                  <c:v>8.3474799999999991</c:v>
                </c:pt>
                <c:pt idx="1080">
                  <c:v>8.3469200000000008</c:v>
                </c:pt>
                <c:pt idx="1081">
                  <c:v>8.3463499999999993</c:v>
                </c:pt>
                <c:pt idx="1082">
                  <c:v>8.3459000000000003</c:v>
                </c:pt>
                <c:pt idx="1083">
                  <c:v>8.3453999999999997</c:v>
                </c:pt>
                <c:pt idx="1084">
                  <c:v>8.3448499999999992</c:v>
                </c:pt>
                <c:pt idx="1085">
                  <c:v>8.3444900000000004</c:v>
                </c:pt>
                <c:pt idx="1086">
                  <c:v>8.3438800000000004</c:v>
                </c:pt>
                <c:pt idx="1087">
                  <c:v>8.3434600000000003</c:v>
                </c:pt>
                <c:pt idx="1088">
                  <c:v>8.3429300000000008</c:v>
                </c:pt>
                <c:pt idx="1089">
                  <c:v>8.3424899999999997</c:v>
                </c:pt>
                <c:pt idx="1090">
                  <c:v>8.3421199999999995</c:v>
                </c:pt>
                <c:pt idx="1091">
                  <c:v>8.34145</c:v>
                </c:pt>
                <c:pt idx="1092">
                  <c:v>8.3410100000000007</c:v>
                </c:pt>
                <c:pt idx="1093">
                  <c:v>8.3405799999999992</c:v>
                </c:pt>
                <c:pt idx="1094">
                  <c:v>8.3400099999999995</c:v>
                </c:pt>
                <c:pt idx="1095">
                  <c:v>8.3396399999999993</c:v>
                </c:pt>
                <c:pt idx="1096">
                  <c:v>8.3389699999999998</c:v>
                </c:pt>
                <c:pt idx="1097">
                  <c:v>8.3384499999999999</c:v>
                </c:pt>
                <c:pt idx="1098">
                  <c:v>8.3380799999999997</c:v>
                </c:pt>
                <c:pt idx="1099">
                  <c:v>8.3375299999999992</c:v>
                </c:pt>
                <c:pt idx="1100">
                  <c:v>8.3370099999999994</c:v>
                </c:pt>
                <c:pt idx="1101">
                  <c:v>8.3364799999999999</c:v>
                </c:pt>
                <c:pt idx="1102">
                  <c:v>8.3360699999999994</c:v>
                </c:pt>
                <c:pt idx="1103">
                  <c:v>8.3356999999999992</c:v>
                </c:pt>
                <c:pt idx="1104">
                  <c:v>8.3351000000000006</c:v>
                </c:pt>
                <c:pt idx="1105">
                  <c:v>8.3346699999999991</c:v>
                </c:pt>
                <c:pt idx="1106">
                  <c:v>8.3340999999999994</c:v>
                </c:pt>
                <c:pt idx="1107">
                  <c:v>8.3336000000000006</c:v>
                </c:pt>
                <c:pt idx="1108">
                  <c:v>8.3331099999999996</c:v>
                </c:pt>
                <c:pt idx="1109">
                  <c:v>8.3326200000000004</c:v>
                </c:pt>
                <c:pt idx="1110">
                  <c:v>8.33202</c:v>
                </c:pt>
                <c:pt idx="1111">
                  <c:v>8.3315800000000007</c:v>
                </c:pt>
                <c:pt idx="1112">
                  <c:v>8.3310099999999991</c:v>
                </c:pt>
                <c:pt idx="1113">
                  <c:v>8.3306799999999992</c:v>
                </c:pt>
                <c:pt idx="1114">
                  <c:v>8.3302600000000009</c:v>
                </c:pt>
                <c:pt idx="1115">
                  <c:v>8.3297699999999999</c:v>
                </c:pt>
                <c:pt idx="1116">
                  <c:v>8.3292300000000008</c:v>
                </c:pt>
                <c:pt idx="1117">
                  <c:v>8.3287700000000005</c:v>
                </c:pt>
                <c:pt idx="1118">
                  <c:v>8.3284500000000001</c:v>
                </c:pt>
                <c:pt idx="1119">
                  <c:v>8.3279399999999999</c:v>
                </c:pt>
                <c:pt idx="1120">
                  <c:v>8.3274399999999993</c:v>
                </c:pt>
                <c:pt idx="1121">
                  <c:v>8.3270199999999992</c:v>
                </c:pt>
                <c:pt idx="1122">
                  <c:v>8.3265499999999992</c:v>
                </c:pt>
                <c:pt idx="1123">
                  <c:v>8.3260400000000008</c:v>
                </c:pt>
                <c:pt idx="1124">
                  <c:v>8.3256300000000003</c:v>
                </c:pt>
                <c:pt idx="1125">
                  <c:v>8.3251799999999996</c:v>
                </c:pt>
                <c:pt idx="1126">
                  <c:v>8.3246599999999997</c:v>
                </c:pt>
                <c:pt idx="1127">
                  <c:v>8.32423</c:v>
                </c:pt>
                <c:pt idx="1128">
                  <c:v>8.3238400000000006</c:v>
                </c:pt>
                <c:pt idx="1129">
                  <c:v>8.3233800000000002</c:v>
                </c:pt>
                <c:pt idx="1130">
                  <c:v>8.3228600000000004</c:v>
                </c:pt>
                <c:pt idx="1131">
                  <c:v>8.3225700000000007</c:v>
                </c:pt>
                <c:pt idx="1132">
                  <c:v>8.3219899999999996</c:v>
                </c:pt>
                <c:pt idx="1133">
                  <c:v>8.3215500000000002</c:v>
                </c:pt>
                <c:pt idx="1134">
                  <c:v>8.3211099999999991</c:v>
                </c:pt>
                <c:pt idx="1135">
                  <c:v>8.3208699999999993</c:v>
                </c:pt>
                <c:pt idx="1136">
                  <c:v>8.3203200000000006</c:v>
                </c:pt>
                <c:pt idx="1137">
                  <c:v>8.3198600000000003</c:v>
                </c:pt>
              </c:numCache>
            </c:numRef>
          </c:yVal>
          <c:smooth val="0"/>
          <c:extLst>
            <c:ext xmlns:c16="http://schemas.microsoft.com/office/drawing/2014/chart" uri="{C3380CC4-5D6E-409C-BE32-E72D297353CC}">
              <c16:uniqueId val="{00000000-B49C-4DEF-B89B-BCA09DBFA75E}"/>
            </c:ext>
          </c:extLst>
        </c:ser>
        <c:dLbls>
          <c:showLegendKey val="0"/>
          <c:showVal val="0"/>
          <c:showCatName val="0"/>
          <c:showSerName val="0"/>
          <c:showPercent val="0"/>
          <c:showBubbleSize val="0"/>
        </c:dLbls>
        <c:axId val="537503472"/>
        <c:axId val="537499536"/>
      </c:scatterChart>
      <c:valAx>
        <c:axId val="537503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37499536"/>
        <c:crosses val="autoZero"/>
        <c:crossBetween val="midCat"/>
      </c:valAx>
      <c:valAx>
        <c:axId val="53749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375034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Выходной сигнал МОП структуры в различных режимах</a:t>
            </a:r>
          </a:p>
          <a:p>
            <a:pPr>
              <a:defRPr/>
            </a:pPr>
            <a:r>
              <a:rPr lang="ru-RU"/>
              <a:t>при линейном росте дозы от 0 до 50 Гр</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'14 50Гр'!$F$1</c:f>
              <c:strCache>
                <c:ptCount val="1"/>
                <c:pt idx="0">
                  <c:v>U моп, В</c:v>
                </c:pt>
              </c:strCache>
            </c:strRef>
          </c:tx>
          <c:spPr>
            <a:ln w="28575" cap="rnd">
              <a:solidFill>
                <a:schemeClr val="accent1"/>
              </a:solidFill>
              <a:round/>
            </a:ln>
            <a:effectLst/>
          </c:spPr>
          <c:marker>
            <c:symbol val="none"/>
          </c:marker>
          <c:val>
            <c:numRef>
              <c:f>'14 50Гр'!$F$292:$F$509</c:f>
              <c:numCache>
                <c:formatCode>General</c:formatCode>
                <c:ptCount val="218"/>
                <c:pt idx="0">
                  <c:v>14.095375000000001</c:v>
                </c:pt>
                <c:pt idx="1">
                  <c:v>13.448959</c:v>
                </c:pt>
                <c:pt idx="2">
                  <c:v>14.097089</c:v>
                </c:pt>
                <c:pt idx="3">
                  <c:v>13.451148</c:v>
                </c:pt>
                <c:pt idx="4">
                  <c:v>14.09581</c:v>
                </c:pt>
                <c:pt idx="5">
                  <c:v>13.284566999999999</c:v>
                </c:pt>
                <c:pt idx="6">
                  <c:v>13.784247000000001</c:v>
                </c:pt>
                <c:pt idx="7">
                  <c:v>12.983556</c:v>
                </c:pt>
                <c:pt idx="8">
                  <c:v>13.503029</c:v>
                </c:pt>
                <c:pt idx="9">
                  <c:v>12.707269999999999</c:v>
                </c:pt>
                <c:pt idx="10">
                  <c:v>13.242501000000001</c:v>
                </c:pt>
                <c:pt idx="11">
                  <c:v>12.452647000000001</c:v>
                </c:pt>
                <c:pt idx="12">
                  <c:v>13.005343</c:v>
                </c:pt>
                <c:pt idx="13">
                  <c:v>12.223420000000001</c:v>
                </c:pt>
                <c:pt idx="14">
                  <c:v>12.79191</c:v>
                </c:pt>
                <c:pt idx="15">
                  <c:v>12.017267</c:v>
                </c:pt>
                <c:pt idx="16">
                  <c:v>12.598813</c:v>
                </c:pt>
                <c:pt idx="17">
                  <c:v>11.831569999999999</c:v>
                </c:pt>
                <c:pt idx="18">
                  <c:v>12.424969000000001</c:v>
                </c:pt>
                <c:pt idx="19">
                  <c:v>11.663707</c:v>
                </c:pt>
                <c:pt idx="20">
                  <c:v>12.267632000000001</c:v>
                </c:pt>
                <c:pt idx="21">
                  <c:v>11.511049</c:v>
                </c:pt>
                <c:pt idx="22">
                  <c:v>12.122196000000001</c:v>
                </c:pt>
                <c:pt idx="23">
                  <c:v>11.369731</c:v>
                </c:pt>
                <c:pt idx="24">
                  <c:v>11.989660000000001</c:v>
                </c:pt>
                <c:pt idx="25">
                  <c:v>11.242183000000001</c:v>
                </c:pt>
                <c:pt idx="26">
                  <c:v>11.868356</c:v>
                </c:pt>
                <c:pt idx="27">
                  <c:v>11.124522000000001</c:v>
                </c:pt>
                <c:pt idx="28">
                  <c:v>11.756523</c:v>
                </c:pt>
                <c:pt idx="29">
                  <c:v>11.015900999999999</c:v>
                </c:pt>
                <c:pt idx="30">
                  <c:v>11.653426</c:v>
                </c:pt>
                <c:pt idx="31">
                  <c:v>10.919611</c:v>
                </c:pt>
                <c:pt idx="32">
                  <c:v>11.561324000000001</c:v>
                </c:pt>
                <c:pt idx="33">
                  <c:v>10.826083000000001</c:v>
                </c:pt>
                <c:pt idx="34">
                  <c:v>11.470923000000001</c:v>
                </c:pt>
                <c:pt idx="35">
                  <c:v>10.73798</c:v>
                </c:pt>
                <c:pt idx="36">
                  <c:v>11.388505</c:v>
                </c:pt>
                <c:pt idx="37">
                  <c:v>10.658649</c:v>
                </c:pt>
                <c:pt idx="38">
                  <c:v>11.311982</c:v>
                </c:pt>
                <c:pt idx="39">
                  <c:v>10.583477999999999</c:v>
                </c:pt>
                <c:pt idx="40">
                  <c:v>11.239924999999999</c:v>
                </c:pt>
                <c:pt idx="41">
                  <c:v>10.513437</c:v>
                </c:pt>
                <c:pt idx="42">
                  <c:v>11.173477999999999</c:v>
                </c:pt>
                <c:pt idx="43">
                  <c:v>10.448639999999999</c:v>
                </c:pt>
                <c:pt idx="44">
                  <c:v>11.1113</c:v>
                </c:pt>
                <c:pt idx="45">
                  <c:v>10.388258</c:v>
                </c:pt>
                <c:pt idx="46">
                  <c:v>11.055535000000001</c:v>
                </c:pt>
                <c:pt idx="47">
                  <c:v>10.332713</c:v>
                </c:pt>
                <c:pt idx="48">
                  <c:v>10.999478</c:v>
                </c:pt>
                <c:pt idx="49">
                  <c:v>10.278981</c:v>
                </c:pt>
                <c:pt idx="50">
                  <c:v>10.948307</c:v>
                </c:pt>
                <c:pt idx="51">
                  <c:v>10.229081000000001</c:v>
                </c:pt>
                <c:pt idx="52">
                  <c:v>10.90053</c:v>
                </c:pt>
                <c:pt idx="53">
                  <c:v>10.182358000000001</c:v>
                </c:pt>
                <c:pt idx="54">
                  <c:v>10.855682</c:v>
                </c:pt>
                <c:pt idx="55">
                  <c:v>10.138569</c:v>
                </c:pt>
                <c:pt idx="56">
                  <c:v>10.813886</c:v>
                </c:pt>
                <c:pt idx="57">
                  <c:v>10.096904</c:v>
                </c:pt>
                <c:pt idx="58">
                  <c:v>10.773604000000001</c:v>
                </c:pt>
                <c:pt idx="59">
                  <c:v>10.057523</c:v>
                </c:pt>
                <c:pt idx="60">
                  <c:v>10.7355</c:v>
                </c:pt>
                <c:pt idx="61">
                  <c:v>10.020284999999999</c:v>
                </c:pt>
                <c:pt idx="62">
                  <c:v>10.699956999999999</c:v>
                </c:pt>
                <c:pt idx="63">
                  <c:v>9.9854409999999998</c:v>
                </c:pt>
                <c:pt idx="64">
                  <c:v>10.665846</c:v>
                </c:pt>
                <c:pt idx="65">
                  <c:v>9.9527459999999994</c:v>
                </c:pt>
                <c:pt idx="66">
                  <c:v>10.634192000000001</c:v>
                </c:pt>
                <c:pt idx="67">
                  <c:v>9.9206219999999998</c:v>
                </c:pt>
                <c:pt idx="68">
                  <c:v>10.603711000000001</c:v>
                </c:pt>
                <c:pt idx="69">
                  <c:v>9.8907360000000004</c:v>
                </c:pt>
                <c:pt idx="70">
                  <c:v>10.574223999999999</c:v>
                </c:pt>
                <c:pt idx="71">
                  <c:v>9.8620479999999997</c:v>
                </c:pt>
                <c:pt idx="72">
                  <c:v>10.547094</c:v>
                </c:pt>
                <c:pt idx="73">
                  <c:v>9.8350650000000002</c:v>
                </c:pt>
                <c:pt idx="74">
                  <c:v>10.521072999999999</c:v>
                </c:pt>
                <c:pt idx="75">
                  <c:v>9.8094909999999995</c:v>
                </c:pt>
                <c:pt idx="76">
                  <c:v>10.4964</c:v>
                </c:pt>
                <c:pt idx="77">
                  <c:v>9.7851330000000001</c:v>
                </c:pt>
                <c:pt idx="78">
                  <c:v>10.473072999999999</c:v>
                </c:pt>
                <c:pt idx="79">
                  <c:v>9.7618510000000001</c:v>
                </c:pt>
                <c:pt idx="80">
                  <c:v>10.450661</c:v>
                </c:pt>
                <c:pt idx="81">
                  <c:v>9.7396410000000007</c:v>
                </c:pt>
                <c:pt idx="82">
                  <c:v>10.42961</c:v>
                </c:pt>
                <c:pt idx="83">
                  <c:v>9.719049</c:v>
                </c:pt>
                <c:pt idx="84">
                  <c:v>10.408944</c:v>
                </c:pt>
                <c:pt idx="85">
                  <c:v>9.6986260000000009</c:v>
                </c:pt>
                <c:pt idx="86">
                  <c:v>10.390165</c:v>
                </c:pt>
                <c:pt idx="87">
                  <c:v>9.6793689999999994</c:v>
                </c:pt>
                <c:pt idx="88">
                  <c:v>10.370953999999999</c:v>
                </c:pt>
                <c:pt idx="89">
                  <c:v>9.6598869999999994</c:v>
                </c:pt>
                <c:pt idx="90">
                  <c:v>10.352542</c:v>
                </c:pt>
                <c:pt idx="91">
                  <c:v>9.6421419999999998</c:v>
                </c:pt>
                <c:pt idx="92">
                  <c:v>10.335753</c:v>
                </c:pt>
                <c:pt idx="93">
                  <c:v>9.6259289999999993</c:v>
                </c:pt>
                <c:pt idx="94">
                  <c:v>10.319584000000001</c:v>
                </c:pt>
                <c:pt idx="95">
                  <c:v>9.6098420000000004</c:v>
                </c:pt>
                <c:pt idx="96">
                  <c:v>10.303369999999999</c:v>
                </c:pt>
                <c:pt idx="97">
                  <c:v>9.5937160000000006</c:v>
                </c:pt>
                <c:pt idx="98">
                  <c:v>10.288218000000001</c:v>
                </c:pt>
                <c:pt idx="99">
                  <c:v>9.5787420000000001</c:v>
                </c:pt>
                <c:pt idx="100">
                  <c:v>10.274436</c:v>
                </c:pt>
                <c:pt idx="101">
                  <c:v>9.564432</c:v>
                </c:pt>
                <c:pt idx="102">
                  <c:v>10.260070000000001</c:v>
                </c:pt>
                <c:pt idx="103">
                  <c:v>9.5501780000000007</c:v>
                </c:pt>
                <c:pt idx="104">
                  <c:v>10.246468999999999</c:v>
                </c:pt>
                <c:pt idx="105">
                  <c:v>9.5370550000000005</c:v>
                </c:pt>
                <c:pt idx="106">
                  <c:v>10.233911000000001</c:v>
                </c:pt>
                <c:pt idx="107">
                  <c:v>9.5245689999999996</c:v>
                </c:pt>
                <c:pt idx="108">
                  <c:v>10.222125999999999</c:v>
                </c:pt>
                <c:pt idx="109">
                  <c:v>9.5129800000000007</c:v>
                </c:pt>
                <c:pt idx="110">
                  <c:v>10.210689</c:v>
                </c:pt>
                <c:pt idx="111">
                  <c:v>9.5021310000000003</c:v>
                </c:pt>
                <c:pt idx="112">
                  <c:v>10.200043000000001</c:v>
                </c:pt>
                <c:pt idx="113">
                  <c:v>9.4904130000000002</c:v>
                </c:pt>
                <c:pt idx="114">
                  <c:v>10.189933999999999</c:v>
                </c:pt>
                <c:pt idx="115">
                  <c:v>9.4803560000000004</c:v>
                </c:pt>
                <c:pt idx="116">
                  <c:v>10.180356</c:v>
                </c:pt>
                <c:pt idx="117">
                  <c:v>9.4714270000000003</c:v>
                </c:pt>
                <c:pt idx="118">
                  <c:v>10.171398999999999</c:v>
                </c:pt>
                <c:pt idx="119">
                  <c:v>9.4624780000000008</c:v>
                </c:pt>
                <c:pt idx="120">
                  <c:v>10.16255</c:v>
                </c:pt>
                <c:pt idx="121">
                  <c:v>9.4537069999999996</c:v>
                </c:pt>
                <c:pt idx="122">
                  <c:v>10.154778</c:v>
                </c:pt>
                <c:pt idx="123">
                  <c:v>9.4453060000000004</c:v>
                </c:pt>
                <c:pt idx="124">
                  <c:v>10.146841999999999</c:v>
                </c:pt>
                <c:pt idx="125">
                  <c:v>9.4393139999999995</c:v>
                </c:pt>
                <c:pt idx="126">
                  <c:v>10.139677000000001</c:v>
                </c:pt>
                <c:pt idx="127">
                  <c:v>9.4298850000000005</c:v>
                </c:pt>
                <c:pt idx="128">
                  <c:v>10.131000999999999</c:v>
                </c:pt>
                <c:pt idx="129">
                  <c:v>9.4218700000000002</c:v>
                </c:pt>
                <c:pt idx="130">
                  <c:v>10.123393999999999</c:v>
                </c:pt>
                <c:pt idx="131">
                  <c:v>9.4151140000000009</c:v>
                </c:pt>
                <c:pt idx="132">
                  <c:v>10.116847999999999</c:v>
                </c:pt>
                <c:pt idx="133">
                  <c:v>9.4078130000000009</c:v>
                </c:pt>
                <c:pt idx="134">
                  <c:v>10.110578</c:v>
                </c:pt>
                <c:pt idx="135">
                  <c:v>9.4016979999999997</c:v>
                </c:pt>
                <c:pt idx="136">
                  <c:v>10.104590999999999</c:v>
                </c:pt>
                <c:pt idx="137">
                  <c:v>9.3955880000000001</c:v>
                </c:pt>
                <c:pt idx="138">
                  <c:v>10.099079</c:v>
                </c:pt>
                <c:pt idx="139">
                  <c:v>9.38964</c:v>
                </c:pt>
                <c:pt idx="140">
                  <c:v>10.093437</c:v>
                </c:pt>
                <c:pt idx="141">
                  <c:v>9.3841339999999995</c:v>
                </c:pt>
                <c:pt idx="142">
                  <c:v>10.087809999999999</c:v>
                </c:pt>
                <c:pt idx="143">
                  <c:v>9.3786360000000002</c:v>
                </c:pt>
                <c:pt idx="144">
                  <c:v>10.084898000000001</c:v>
                </c:pt>
                <c:pt idx="145">
                  <c:v>9.3764459999999996</c:v>
                </c:pt>
                <c:pt idx="146">
                  <c:v>10.079511999999999</c:v>
                </c:pt>
                <c:pt idx="147">
                  <c:v>9.3697099999999995</c:v>
                </c:pt>
                <c:pt idx="148">
                  <c:v>10.073634999999999</c:v>
                </c:pt>
                <c:pt idx="149">
                  <c:v>9.3654349999999997</c:v>
                </c:pt>
                <c:pt idx="150">
                  <c:v>10.070478</c:v>
                </c:pt>
                <c:pt idx="151">
                  <c:v>9.360887</c:v>
                </c:pt>
                <c:pt idx="152">
                  <c:v>10.066445</c:v>
                </c:pt>
                <c:pt idx="153">
                  <c:v>9.3571299999999997</c:v>
                </c:pt>
                <c:pt idx="154">
                  <c:v>10.062659999999999</c:v>
                </c:pt>
                <c:pt idx="155">
                  <c:v>9.3533120000000007</c:v>
                </c:pt>
                <c:pt idx="156">
                  <c:v>10.059634000000001</c:v>
                </c:pt>
                <c:pt idx="157">
                  <c:v>9.350244</c:v>
                </c:pt>
                <c:pt idx="158">
                  <c:v>10.056716</c:v>
                </c:pt>
                <c:pt idx="159">
                  <c:v>9.3475020000000004</c:v>
                </c:pt>
                <c:pt idx="160">
                  <c:v>10.054383</c:v>
                </c:pt>
                <c:pt idx="161">
                  <c:v>9.3445330000000002</c:v>
                </c:pt>
                <c:pt idx="162">
                  <c:v>10.051553999999999</c:v>
                </c:pt>
                <c:pt idx="163">
                  <c:v>9.3419539999999994</c:v>
                </c:pt>
                <c:pt idx="164">
                  <c:v>10.049530000000001</c:v>
                </c:pt>
                <c:pt idx="165">
                  <c:v>9.3393549999999994</c:v>
                </c:pt>
                <c:pt idx="166">
                  <c:v>10.047105</c:v>
                </c:pt>
                <c:pt idx="167">
                  <c:v>9.3377879999999998</c:v>
                </c:pt>
                <c:pt idx="168">
                  <c:v>10.045823</c:v>
                </c:pt>
                <c:pt idx="169">
                  <c:v>9.3361090000000004</c:v>
                </c:pt>
                <c:pt idx="170">
                  <c:v>10.043367</c:v>
                </c:pt>
                <c:pt idx="171">
                  <c:v>9.33338</c:v>
                </c:pt>
                <c:pt idx="172">
                  <c:v>10.041207</c:v>
                </c:pt>
                <c:pt idx="173">
                  <c:v>9.3317010000000007</c:v>
                </c:pt>
                <c:pt idx="174">
                  <c:v>10.040469</c:v>
                </c:pt>
                <c:pt idx="175">
                  <c:v>9.3308409999999995</c:v>
                </c:pt>
                <c:pt idx="176">
                  <c:v>10.038995999999999</c:v>
                </c:pt>
                <c:pt idx="177">
                  <c:v>9.3320159999999994</c:v>
                </c:pt>
                <c:pt idx="178">
                  <c:v>10.039045</c:v>
                </c:pt>
                <c:pt idx="179">
                  <c:v>9.3286619999999996</c:v>
                </c:pt>
                <c:pt idx="180">
                  <c:v>10.037763</c:v>
                </c:pt>
                <c:pt idx="181">
                  <c:v>9.3273840000000003</c:v>
                </c:pt>
                <c:pt idx="182">
                  <c:v>10.036666</c:v>
                </c:pt>
                <c:pt idx="183">
                  <c:v>9.3262900000000002</c:v>
                </c:pt>
                <c:pt idx="184">
                  <c:v>10.036108</c:v>
                </c:pt>
                <c:pt idx="185">
                  <c:v>9.325761</c:v>
                </c:pt>
                <c:pt idx="186">
                  <c:v>10.035913000000001</c:v>
                </c:pt>
                <c:pt idx="187">
                  <c:v>9.3253339999999998</c:v>
                </c:pt>
                <c:pt idx="188">
                  <c:v>10.035546999999999</c:v>
                </c:pt>
                <c:pt idx="189">
                  <c:v>9.3248669999999994</c:v>
                </c:pt>
                <c:pt idx="190">
                  <c:v>10.035489999999999</c:v>
                </c:pt>
                <c:pt idx="191">
                  <c:v>9.3254750000000008</c:v>
                </c:pt>
                <c:pt idx="192">
                  <c:v>10.035425999999999</c:v>
                </c:pt>
                <c:pt idx="193">
                  <c:v>9.3245240000000003</c:v>
                </c:pt>
                <c:pt idx="194">
                  <c:v>10.035332</c:v>
                </c:pt>
                <c:pt idx="195">
                  <c:v>9.3248139999999999</c:v>
                </c:pt>
                <c:pt idx="196">
                  <c:v>10.035625</c:v>
                </c:pt>
                <c:pt idx="197">
                  <c:v>9.3252310000000005</c:v>
                </c:pt>
                <c:pt idx="198">
                  <c:v>10.036830999999999</c:v>
                </c:pt>
                <c:pt idx="199">
                  <c:v>9.3262619999999998</c:v>
                </c:pt>
                <c:pt idx="200">
                  <c:v>10.037532000000001</c:v>
                </c:pt>
                <c:pt idx="201">
                  <c:v>9.3302890000000005</c:v>
                </c:pt>
                <c:pt idx="202">
                  <c:v>10.043794</c:v>
                </c:pt>
                <c:pt idx="203">
                  <c:v>9.3365500000000008</c:v>
                </c:pt>
                <c:pt idx="204">
                  <c:v>10.045075000000001</c:v>
                </c:pt>
                <c:pt idx="205">
                  <c:v>9.3372600000000006</c:v>
                </c:pt>
                <c:pt idx="206">
                  <c:v>10.051439</c:v>
                </c:pt>
                <c:pt idx="207">
                  <c:v>9.3438940000000006</c:v>
                </c:pt>
                <c:pt idx="208">
                  <c:v>10.058161999999999</c:v>
                </c:pt>
                <c:pt idx="209">
                  <c:v>9.3492610000000003</c:v>
                </c:pt>
                <c:pt idx="210">
                  <c:v>10.059127</c:v>
                </c:pt>
                <c:pt idx="211">
                  <c:v>9.3484479999999994</c:v>
                </c:pt>
                <c:pt idx="212">
                  <c:v>10.061154</c:v>
                </c:pt>
                <c:pt idx="213">
                  <c:v>9.3519909999999999</c:v>
                </c:pt>
                <c:pt idx="214">
                  <c:v>10.063242000000001</c:v>
                </c:pt>
                <c:pt idx="215">
                  <c:v>9.3531619999999993</c:v>
                </c:pt>
                <c:pt idx="216">
                  <c:v>9.3508689999999994</c:v>
                </c:pt>
                <c:pt idx="217">
                  <c:v>9.3499210000000001</c:v>
                </c:pt>
              </c:numCache>
            </c:numRef>
          </c:val>
          <c:smooth val="0"/>
          <c:extLst>
            <c:ext xmlns:c16="http://schemas.microsoft.com/office/drawing/2014/chart" uri="{C3380CC4-5D6E-409C-BE32-E72D297353CC}">
              <c16:uniqueId val="{00000000-7E52-4FA6-8656-F11382790DA6}"/>
            </c:ext>
          </c:extLst>
        </c:ser>
        <c:dLbls>
          <c:showLegendKey val="0"/>
          <c:showVal val="0"/>
          <c:showCatName val="0"/>
          <c:showSerName val="0"/>
          <c:showPercent val="0"/>
          <c:showBubbleSize val="0"/>
        </c:dLbls>
        <c:smooth val="0"/>
        <c:axId val="512652416"/>
        <c:axId val="512654056"/>
      </c:lineChart>
      <c:catAx>
        <c:axId val="51265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12654056"/>
        <c:crosses val="autoZero"/>
        <c:auto val="1"/>
        <c:lblAlgn val="ctr"/>
        <c:lblOffset val="100"/>
        <c:noMultiLvlLbl val="0"/>
      </c:catAx>
      <c:valAx>
        <c:axId val="512654056"/>
        <c:scaling>
          <c:orientation val="minMax"/>
          <c:max val="14.2"/>
          <c:min val="9.199999999999999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1265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Выходной сигнал МОП структуры в различных режимах</a:t>
            </a:r>
          </a:p>
          <a:p>
            <a:pPr>
              <a:defRPr/>
            </a:pPr>
            <a:r>
              <a:rPr lang="ru-RU"/>
              <a:t>при линейном росте дозы от 0 до 50 Гр</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'14 50Гр'!$F$1</c:f>
              <c:strCache>
                <c:ptCount val="1"/>
                <c:pt idx="0">
                  <c:v>U моп, В</c:v>
                </c:pt>
              </c:strCache>
            </c:strRef>
          </c:tx>
          <c:spPr>
            <a:ln w="28575" cap="rnd">
              <a:solidFill>
                <a:schemeClr val="accent1"/>
              </a:solidFill>
              <a:round/>
            </a:ln>
            <a:effectLst/>
          </c:spPr>
          <c:marker>
            <c:symbol val="none"/>
          </c:marker>
          <c:val>
            <c:numRef>
              <c:f>'14 50Гр'!$F$292:$F$509</c:f>
              <c:numCache>
                <c:formatCode>General</c:formatCode>
                <c:ptCount val="218"/>
                <c:pt idx="0">
                  <c:v>14.095375000000001</c:v>
                </c:pt>
                <c:pt idx="1">
                  <c:v>13.448959</c:v>
                </c:pt>
                <c:pt idx="2">
                  <c:v>14.097089</c:v>
                </c:pt>
                <c:pt idx="3">
                  <c:v>13.451148</c:v>
                </c:pt>
                <c:pt idx="4">
                  <c:v>14.09581</c:v>
                </c:pt>
                <c:pt idx="5">
                  <c:v>13.284566999999999</c:v>
                </c:pt>
                <c:pt idx="6">
                  <c:v>13.784247000000001</c:v>
                </c:pt>
                <c:pt idx="7">
                  <c:v>12.983556</c:v>
                </c:pt>
                <c:pt idx="8">
                  <c:v>13.503029</c:v>
                </c:pt>
                <c:pt idx="9">
                  <c:v>12.707269999999999</c:v>
                </c:pt>
                <c:pt idx="10">
                  <c:v>13.242501000000001</c:v>
                </c:pt>
                <c:pt idx="11">
                  <c:v>12.452647000000001</c:v>
                </c:pt>
                <c:pt idx="12">
                  <c:v>13.005343</c:v>
                </c:pt>
                <c:pt idx="13">
                  <c:v>12.223420000000001</c:v>
                </c:pt>
                <c:pt idx="14">
                  <c:v>12.79191</c:v>
                </c:pt>
                <c:pt idx="15">
                  <c:v>12.017267</c:v>
                </c:pt>
                <c:pt idx="16">
                  <c:v>12.598813</c:v>
                </c:pt>
                <c:pt idx="17">
                  <c:v>11.831569999999999</c:v>
                </c:pt>
                <c:pt idx="18">
                  <c:v>12.424969000000001</c:v>
                </c:pt>
                <c:pt idx="19">
                  <c:v>11.663707</c:v>
                </c:pt>
                <c:pt idx="20">
                  <c:v>12.267632000000001</c:v>
                </c:pt>
                <c:pt idx="21">
                  <c:v>11.511049</c:v>
                </c:pt>
                <c:pt idx="22">
                  <c:v>12.122196000000001</c:v>
                </c:pt>
                <c:pt idx="23">
                  <c:v>11.369731</c:v>
                </c:pt>
                <c:pt idx="24">
                  <c:v>11.989660000000001</c:v>
                </c:pt>
                <c:pt idx="25">
                  <c:v>11.242183000000001</c:v>
                </c:pt>
                <c:pt idx="26">
                  <c:v>11.868356</c:v>
                </c:pt>
                <c:pt idx="27">
                  <c:v>11.124522000000001</c:v>
                </c:pt>
                <c:pt idx="28">
                  <c:v>11.756523</c:v>
                </c:pt>
                <c:pt idx="29">
                  <c:v>11.015900999999999</c:v>
                </c:pt>
                <c:pt idx="30">
                  <c:v>11.653426</c:v>
                </c:pt>
                <c:pt idx="31">
                  <c:v>10.919611</c:v>
                </c:pt>
                <c:pt idx="32">
                  <c:v>11.561324000000001</c:v>
                </c:pt>
                <c:pt idx="33">
                  <c:v>10.826083000000001</c:v>
                </c:pt>
                <c:pt idx="34">
                  <c:v>11.470923000000001</c:v>
                </c:pt>
                <c:pt idx="35">
                  <c:v>10.73798</c:v>
                </c:pt>
                <c:pt idx="36">
                  <c:v>11.388505</c:v>
                </c:pt>
                <c:pt idx="37">
                  <c:v>10.658649</c:v>
                </c:pt>
                <c:pt idx="38">
                  <c:v>11.311982</c:v>
                </c:pt>
                <c:pt idx="39">
                  <c:v>10.583477999999999</c:v>
                </c:pt>
                <c:pt idx="40">
                  <c:v>11.239924999999999</c:v>
                </c:pt>
                <c:pt idx="41">
                  <c:v>10.513437</c:v>
                </c:pt>
                <c:pt idx="42">
                  <c:v>11.173477999999999</c:v>
                </c:pt>
                <c:pt idx="43">
                  <c:v>10.448639999999999</c:v>
                </c:pt>
                <c:pt idx="44">
                  <c:v>11.1113</c:v>
                </c:pt>
                <c:pt idx="45">
                  <c:v>10.388258</c:v>
                </c:pt>
                <c:pt idx="46">
                  <c:v>11.055535000000001</c:v>
                </c:pt>
                <c:pt idx="47">
                  <c:v>10.332713</c:v>
                </c:pt>
                <c:pt idx="48">
                  <c:v>10.999478</c:v>
                </c:pt>
                <c:pt idx="49">
                  <c:v>10.278981</c:v>
                </c:pt>
                <c:pt idx="50">
                  <c:v>10.948307</c:v>
                </c:pt>
                <c:pt idx="51">
                  <c:v>10.229081000000001</c:v>
                </c:pt>
                <c:pt idx="52">
                  <c:v>10.90053</c:v>
                </c:pt>
                <c:pt idx="53">
                  <c:v>10.182358000000001</c:v>
                </c:pt>
                <c:pt idx="54">
                  <c:v>10.855682</c:v>
                </c:pt>
                <c:pt idx="55">
                  <c:v>10.138569</c:v>
                </c:pt>
                <c:pt idx="56">
                  <c:v>10.813886</c:v>
                </c:pt>
                <c:pt idx="57">
                  <c:v>10.096904</c:v>
                </c:pt>
                <c:pt idx="58">
                  <c:v>10.773604000000001</c:v>
                </c:pt>
                <c:pt idx="59">
                  <c:v>10.057523</c:v>
                </c:pt>
                <c:pt idx="60">
                  <c:v>10.7355</c:v>
                </c:pt>
                <c:pt idx="61">
                  <c:v>10.020284999999999</c:v>
                </c:pt>
                <c:pt idx="62">
                  <c:v>10.699956999999999</c:v>
                </c:pt>
                <c:pt idx="63">
                  <c:v>9.9854409999999998</c:v>
                </c:pt>
                <c:pt idx="64">
                  <c:v>10.665846</c:v>
                </c:pt>
                <c:pt idx="65">
                  <c:v>9.9527459999999994</c:v>
                </c:pt>
                <c:pt idx="66">
                  <c:v>10.634192000000001</c:v>
                </c:pt>
                <c:pt idx="67">
                  <c:v>9.9206219999999998</c:v>
                </c:pt>
                <c:pt idx="68">
                  <c:v>10.603711000000001</c:v>
                </c:pt>
                <c:pt idx="69">
                  <c:v>9.8907360000000004</c:v>
                </c:pt>
                <c:pt idx="70">
                  <c:v>10.574223999999999</c:v>
                </c:pt>
                <c:pt idx="71">
                  <c:v>9.8620479999999997</c:v>
                </c:pt>
                <c:pt idx="72">
                  <c:v>10.547094</c:v>
                </c:pt>
                <c:pt idx="73">
                  <c:v>9.8350650000000002</c:v>
                </c:pt>
                <c:pt idx="74">
                  <c:v>10.521072999999999</c:v>
                </c:pt>
                <c:pt idx="75">
                  <c:v>9.8094909999999995</c:v>
                </c:pt>
                <c:pt idx="76">
                  <c:v>10.4964</c:v>
                </c:pt>
                <c:pt idx="77">
                  <c:v>9.7851330000000001</c:v>
                </c:pt>
                <c:pt idx="78">
                  <c:v>10.473072999999999</c:v>
                </c:pt>
                <c:pt idx="79">
                  <c:v>9.7618510000000001</c:v>
                </c:pt>
                <c:pt idx="80">
                  <c:v>10.450661</c:v>
                </c:pt>
                <c:pt idx="81">
                  <c:v>9.7396410000000007</c:v>
                </c:pt>
                <c:pt idx="82">
                  <c:v>10.42961</c:v>
                </c:pt>
                <c:pt idx="83">
                  <c:v>9.719049</c:v>
                </c:pt>
                <c:pt idx="84">
                  <c:v>10.408944</c:v>
                </c:pt>
                <c:pt idx="85">
                  <c:v>9.6986260000000009</c:v>
                </c:pt>
                <c:pt idx="86">
                  <c:v>10.390165</c:v>
                </c:pt>
                <c:pt idx="87">
                  <c:v>9.6793689999999994</c:v>
                </c:pt>
                <c:pt idx="88">
                  <c:v>10.370953999999999</c:v>
                </c:pt>
                <c:pt idx="89">
                  <c:v>9.6598869999999994</c:v>
                </c:pt>
                <c:pt idx="90">
                  <c:v>10.352542</c:v>
                </c:pt>
                <c:pt idx="91">
                  <c:v>9.6421419999999998</c:v>
                </c:pt>
                <c:pt idx="92">
                  <c:v>10.335753</c:v>
                </c:pt>
                <c:pt idx="93">
                  <c:v>9.6259289999999993</c:v>
                </c:pt>
                <c:pt idx="94">
                  <c:v>10.319584000000001</c:v>
                </c:pt>
                <c:pt idx="95">
                  <c:v>9.6098420000000004</c:v>
                </c:pt>
                <c:pt idx="96">
                  <c:v>10.303369999999999</c:v>
                </c:pt>
                <c:pt idx="97">
                  <c:v>9.5937160000000006</c:v>
                </c:pt>
                <c:pt idx="98">
                  <c:v>10.288218000000001</c:v>
                </c:pt>
                <c:pt idx="99">
                  <c:v>9.5787420000000001</c:v>
                </c:pt>
                <c:pt idx="100">
                  <c:v>10.274436</c:v>
                </c:pt>
                <c:pt idx="101">
                  <c:v>9.564432</c:v>
                </c:pt>
                <c:pt idx="102">
                  <c:v>10.260070000000001</c:v>
                </c:pt>
                <c:pt idx="103">
                  <c:v>9.5501780000000007</c:v>
                </c:pt>
                <c:pt idx="104">
                  <c:v>10.246468999999999</c:v>
                </c:pt>
                <c:pt idx="105">
                  <c:v>9.5370550000000005</c:v>
                </c:pt>
                <c:pt idx="106">
                  <c:v>10.233911000000001</c:v>
                </c:pt>
                <c:pt idx="107">
                  <c:v>9.5245689999999996</c:v>
                </c:pt>
                <c:pt idx="108">
                  <c:v>10.222125999999999</c:v>
                </c:pt>
                <c:pt idx="109">
                  <c:v>9.5129800000000007</c:v>
                </c:pt>
                <c:pt idx="110">
                  <c:v>10.210689</c:v>
                </c:pt>
                <c:pt idx="111">
                  <c:v>9.5021310000000003</c:v>
                </c:pt>
                <c:pt idx="112">
                  <c:v>10.200043000000001</c:v>
                </c:pt>
                <c:pt idx="113">
                  <c:v>9.4904130000000002</c:v>
                </c:pt>
                <c:pt idx="114">
                  <c:v>10.189933999999999</c:v>
                </c:pt>
                <c:pt idx="115">
                  <c:v>9.4803560000000004</c:v>
                </c:pt>
                <c:pt idx="116">
                  <c:v>10.180356</c:v>
                </c:pt>
                <c:pt idx="117">
                  <c:v>9.4714270000000003</c:v>
                </c:pt>
                <c:pt idx="118">
                  <c:v>10.171398999999999</c:v>
                </c:pt>
                <c:pt idx="119">
                  <c:v>9.4624780000000008</c:v>
                </c:pt>
                <c:pt idx="120">
                  <c:v>10.16255</c:v>
                </c:pt>
                <c:pt idx="121">
                  <c:v>9.4537069999999996</c:v>
                </c:pt>
                <c:pt idx="122">
                  <c:v>10.154778</c:v>
                </c:pt>
                <c:pt idx="123">
                  <c:v>9.4453060000000004</c:v>
                </c:pt>
                <c:pt idx="124">
                  <c:v>10.146841999999999</c:v>
                </c:pt>
                <c:pt idx="125">
                  <c:v>9.4393139999999995</c:v>
                </c:pt>
                <c:pt idx="126">
                  <c:v>10.139677000000001</c:v>
                </c:pt>
                <c:pt idx="127">
                  <c:v>9.4298850000000005</c:v>
                </c:pt>
                <c:pt idx="128">
                  <c:v>10.131000999999999</c:v>
                </c:pt>
                <c:pt idx="129">
                  <c:v>9.4218700000000002</c:v>
                </c:pt>
                <c:pt idx="130">
                  <c:v>10.123393999999999</c:v>
                </c:pt>
                <c:pt idx="131">
                  <c:v>9.4151140000000009</c:v>
                </c:pt>
                <c:pt idx="132">
                  <c:v>10.116847999999999</c:v>
                </c:pt>
                <c:pt idx="133">
                  <c:v>9.4078130000000009</c:v>
                </c:pt>
                <c:pt idx="134">
                  <c:v>10.110578</c:v>
                </c:pt>
                <c:pt idx="135">
                  <c:v>9.4016979999999997</c:v>
                </c:pt>
                <c:pt idx="136">
                  <c:v>10.104590999999999</c:v>
                </c:pt>
                <c:pt idx="137">
                  <c:v>9.3955880000000001</c:v>
                </c:pt>
                <c:pt idx="138">
                  <c:v>10.099079</c:v>
                </c:pt>
                <c:pt idx="139">
                  <c:v>9.38964</c:v>
                </c:pt>
                <c:pt idx="140">
                  <c:v>10.093437</c:v>
                </c:pt>
                <c:pt idx="141">
                  <c:v>9.3841339999999995</c:v>
                </c:pt>
                <c:pt idx="142">
                  <c:v>10.087809999999999</c:v>
                </c:pt>
                <c:pt idx="143">
                  <c:v>9.3786360000000002</c:v>
                </c:pt>
                <c:pt idx="144">
                  <c:v>10.084898000000001</c:v>
                </c:pt>
                <c:pt idx="145">
                  <c:v>9.3764459999999996</c:v>
                </c:pt>
                <c:pt idx="146">
                  <c:v>10.079511999999999</c:v>
                </c:pt>
                <c:pt idx="147">
                  <c:v>9.3697099999999995</c:v>
                </c:pt>
                <c:pt idx="148">
                  <c:v>10.073634999999999</c:v>
                </c:pt>
                <c:pt idx="149">
                  <c:v>9.3654349999999997</c:v>
                </c:pt>
                <c:pt idx="150">
                  <c:v>10.070478</c:v>
                </c:pt>
                <c:pt idx="151">
                  <c:v>9.360887</c:v>
                </c:pt>
                <c:pt idx="152">
                  <c:v>10.066445</c:v>
                </c:pt>
                <c:pt idx="153">
                  <c:v>9.3571299999999997</c:v>
                </c:pt>
                <c:pt idx="154">
                  <c:v>10.062659999999999</c:v>
                </c:pt>
                <c:pt idx="155">
                  <c:v>9.3533120000000007</c:v>
                </c:pt>
                <c:pt idx="156">
                  <c:v>10.059634000000001</c:v>
                </c:pt>
                <c:pt idx="157">
                  <c:v>9.350244</c:v>
                </c:pt>
                <c:pt idx="158">
                  <c:v>10.056716</c:v>
                </c:pt>
                <c:pt idx="159">
                  <c:v>9.3475020000000004</c:v>
                </c:pt>
                <c:pt idx="160">
                  <c:v>10.054383</c:v>
                </c:pt>
                <c:pt idx="161">
                  <c:v>9.3445330000000002</c:v>
                </c:pt>
                <c:pt idx="162">
                  <c:v>10.051553999999999</c:v>
                </c:pt>
                <c:pt idx="163">
                  <c:v>9.3419539999999994</c:v>
                </c:pt>
                <c:pt idx="164">
                  <c:v>10.049530000000001</c:v>
                </c:pt>
                <c:pt idx="165">
                  <c:v>9.3393549999999994</c:v>
                </c:pt>
                <c:pt idx="166">
                  <c:v>10.047105</c:v>
                </c:pt>
                <c:pt idx="167">
                  <c:v>9.3377879999999998</c:v>
                </c:pt>
                <c:pt idx="168">
                  <c:v>10.045823</c:v>
                </c:pt>
                <c:pt idx="169">
                  <c:v>9.3361090000000004</c:v>
                </c:pt>
                <c:pt idx="170">
                  <c:v>10.043367</c:v>
                </c:pt>
                <c:pt idx="171">
                  <c:v>9.33338</c:v>
                </c:pt>
                <c:pt idx="172">
                  <c:v>10.041207</c:v>
                </c:pt>
                <c:pt idx="173">
                  <c:v>9.3317010000000007</c:v>
                </c:pt>
                <c:pt idx="174">
                  <c:v>10.040469</c:v>
                </c:pt>
                <c:pt idx="175">
                  <c:v>9.3308409999999995</c:v>
                </c:pt>
                <c:pt idx="176">
                  <c:v>10.038995999999999</c:v>
                </c:pt>
                <c:pt idx="177">
                  <c:v>9.3320159999999994</c:v>
                </c:pt>
                <c:pt idx="178">
                  <c:v>10.039045</c:v>
                </c:pt>
                <c:pt idx="179">
                  <c:v>9.3286619999999996</c:v>
                </c:pt>
                <c:pt idx="180">
                  <c:v>10.037763</c:v>
                </c:pt>
                <c:pt idx="181">
                  <c:v>9.3273840000000003</c:v>
                </c:pt>
                <c:pt idx="182">
                  <c:v>10.036666</c:v>
                </c:pt>
                <c:pt idx="183">
                  <c:v>9.3262900000000002</c:v>
                </c:pt>
                <c:pt idx="184">
                  <c:v>10.036108</c:v>
                </c:pt>
                <c:pt idx="185">
                  <c:v>9.325761</c:v>
                </c:pt>
                <c:pt idx="186">
                  <c:v>10.035913000000001</c:v>
                </c:pt>
                <c:pt idx="187">
                  <c:v>9.3253339999999998</c:v>
                </c:pt>
                <c:pt idx="188">
                  <c:v>10.035546999999999</c:v>
                </c:pt>
                <c:pt idx="189">
                  <c:v>9.3248669999999994</c:v>
                </c:pt>
                <c:pt idx="190">
                  <c:v>10.035489999999999</c:v>
                </c:pt>
                <c:pt idx="191">
                  <c:v>9.3254750000000008</c:v>
                </c:pt>
                <c:pt idx="192">
                  <c:v>10.035425999999999</c:v>
                </c:pt>
                <c:pt idx="193">
                  <c:v>9.3245240000000003</c:v>
                </c:pt>
                <c:pt idx="194">
                  <c:v>10.035332</c:v>
                </c:pt>
                <c:pt idx="195">
                  <c:v>9.3248139999999999</c:v>
                </c:pt>
                <c:pt idx="196">
                  <c:v>10.035625</c:v>
                </c:pt>
                <c:pt idx="197">
                  <c:v>9.3252310000000005</c:v>
                </c:pt>
                <c:pt idx="198">
                  <c:v>10.036830999999999</c:v>
                </c:pt>
                <c:pt idx="199">
                  <c:v>9.3262619999999998</c:v>
                </c:pt>
                <c:pt idx="200">
                  <c:v>10.037532000000001</c:v>
                </c:pt>
                <c:pt idx="201">
                  <c:v>9.3302890000000005</c:v>
                </c:pt>
                <c:pt idx="202">
                  <c:v>10.043794</c:v>
                </c:pt>
                <c:pt idx="203">
                  <c:v>9.3365500000000008</c:v>
                </c:pt>
                <c:pt idx="204">
                  <c:v>10.045075000000001</c:v>
                </c:pt>
                <c:pt idx="205">
                  <c:v>9.3372600000000006</c:v>
                </c:pt>
                <c:pt idx="206">
                  <c:v>10.051439</c:v>
                </c:pt>
                <c:pt idx="207">
                  <c:v>9.3438940000000006</c:v>
                </c:pt>
                <c:pt idx="208">
                  <c:v>10.058161999999999</c:v>
                </c:pt>
                <c:pt idx="209">
                  <c:v>9.3492610000000003</c:v>
                </c:pt>
                <c:pt idx="210">
                  <c:v>10.059127</c:v>
                </c:pt>
                <c:pt idx="211">
                  <c:v>9.3484479999999994</c:v>
                </c:pt>
                <c:pt idx="212">
                  <c:v>10.061154</c:v>
                </c:pt>
                <c:pt idx="213">
                  <c:v>9.3519909999999999</c:v>
                </c:pt>
                <c:pt idx="214">
                  <c:v>10.063242000000001</c:v>
                </c:pt>
                <c:pt idx="215">
                  <c:v>9.3531619999999993</c:v>
                </c:pt>
                <c:pt idx="216">
                  <c:v>9.3508689999999994</c:v>
                </c:pt>
                <c:pt idx="217">
                  <c:v>9.3499210000000001</c:v>
                </c:pt>
              </c:numCache>
            </c:numRef>
          </c:val>
          <c:smooth val="0"/>
          <c:extLst>
            <c:ext xmlns:c16="http://schemas.microsoft.com/office/drawing/2014/chart" uri="{C3380CC4-5D6E-409C-BE32-E72D297353CC}">
              <c16:uniqueId val="{00000000-1CBC-4546-80C7-33BA95490A2F}"/>
            </c:ext>
          </c:extLst>
        </c:ser>
        <c:dLbls>
          <c:showLegendKey val="0"/>
          <c:showVal val="0"/>
          <c:showCatName val="0"/>
          <c:showSerName val="0"/>
          <c:showPercent val="0"/>
          <c:showBubbleSize val="0"/>
        </c:dLbls>
        <c:smooth val="0"/>
        <c:axId val="512652416"/>
        <c:axId val="512654056"/>
      </c:lineChart>
      <c:catAx>
        <c:axId val="51265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12654056"/>
        <c:crosses val="autoZero"/>
        <c:auto val="1"/>
        <c:lblAlgn val="ctr"/>
        <c:lblOffset val="100"/>
        <c:noMultiLvlLbl val="0"/>
      </c:catAx>
      <c:valAx>
        <c:axId val="512654056"/>
        <c:scaling>
          <c:orientation val="minMax"/>
          <c:max val="14.2"/>
          <c:min val="9.199999999999999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1265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scatterChart>
        <c:scatterStyle val="lineMarker"/>
        <c:varyColors val="0"/>
        <c:ser>
          <c:idx val="0"/>
          <c:order val="0"/>
          <c:tx>
            <c:strRef>
              <c:f>'0007 на 1 21-09'!$P$1</c:f>
              <c:strCache>
                <c:ptCount val="1"/>
                <c:pt idx="0">
                  <c:v>U пин, В</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rgbClr val="FF0000"/>
                </a:solidFill>
                <a:prstDash val="sysDot"/>
              </a:ln>
              <a:effectLst/>
            </c:spPr>
            <c:trendlineType val="linear"/>
            <c:dispRSqr val="0"/>
            <c:dispEq val="0"/>
          </c:trendline>
          <c:xVal>
            <c:numRef>
              <c:f>'0007 на 1 21-09'!$O$2:$O$1139</c:f>
              <c:numCache>
                <c:formatCode>General</c:formatCode>
                <c:ptCount val="1138"/>
                <c:pt idx="0">
                  <c:v>24.706499999999998</c:v>
                </c:pt>
                <c:pt idx="1">
                  <c:v>24.312000000000001</c:v>
                </c:pt>
                <c:pt idx="2">
                  <c:v>23.618300000000001</c:v>
                </c:pt>
                <c:pt idx="3">
                  <c:v>21.288699999999999</c:v>
                </c:pt>
                <c:pt idx="4">
                  <c:v>19.431899999999999</c:v>
                </c:pt>
                <c:pt idx="5">
                  <c:v>14.9345</c:v>
                </c:pt>
                <c:pt idx="6">
                  <c:v>10.8392</c:v>
                </c:pt>
                <c:pt idx="7">
                  <c:v>6.9508299999999998</c:v>
                </c:pt>
                <c:pt idx="8">
                  <c:v>3.3754400000000002</c:v>
                </c:pt>
                <c:pt idx="9">
                  <c:v>2.2656700000000001</c:v>
                </c:pt>
                <c:pt idx="10">
                  <c:v>1.5339400000000001</c:v>
                </c:pt>
                <c:pt idx="11">
                  <c:v>1.0468200000000001</c:v>
                </c:pt>
                <c:pt idx="12">
                  <c:v>0.68908000000000003</c:v>
                </c:pt>
                <c:pt idx="13">
                  <c:v>0.49075800000000003</c:v>
                </c:pt>
                <c:pt idx="14">
                  <c:v>0.21352599999999999</c:v>
                </c:pt>
                <c:pt idx="15">
                  <c:v>8.1587999999999994E-2</c:v>
                </c:pt>
                <c:pt idx="16">
                  <c:v>-1.1063E-2</c:v>
                </c:pt>
                <c:pt idx="17">
                  <c:v>-0.128497</c:v>
                </c:pt>
                <c:pt idx="18">
                  <c:v>-0.2223</c:v>
                </c:pt>
                <c:pt idx="19">
                  <c:v>-0.29435099999999997</c:v>
                </c:pt>
                <c:pt idx="20">
                  <c:v>-0.28711100000000001</c:v>
                </c:pt>
                <c:pt idx="21">
                  <c:v>-0.359541</c:v>
                </c:pt>
                <c:pt idx="22">
                  <c:v>-0.39384999999999998</c:v>
                </c:pt>
                <c:pt idx="23">
                  <c:v>-0.37859300000000001</c:v>
                </c:pt>
                <c:pt idx="24">
                  <c:v>-0.35228599999999999</c:v>
                </c:pt>
                <c:pt idx="25">
                  <c:v>4.9416799999999999</c:v>
                </c:pt>
                <c:pt idx="26">
                  <c:v>11.022399999999999</c:v>
                </c:pt>
                <c:pt idx="27">
                  <c:v>16.791799999999999</c:v>
                </c:pt>
                <c:pt idx="28">
                  <c:v>22.193200000000001</c:v>
                </c:pt>
                <c:pt idx="29">
                  <c:v>27.334199999999999</c:v>
                </c:pt>
                <c:pt idx="30">
                  <c:v>32.058</c:v>
                </c:pt>
                <c:pt idx="31">
                  <c:v>37.007199999999997</c:v>
                </c:pt>
                <c:pt idx="32">
                  <c:v>40.581000000000003</c:v>
                </c:pt>
                <c:pt idx="33">
                  <c:v>42.455100000000002</c:v>
                </c:pt>
                <c:pt idx="34">
                  <c:v>43.553100000000001</c:v>
                </c:pt>
                <c:pt idx="35">
                  <c:v>44.266399999999997</c:v>
                </c:pt>
                <c:pt idx="36">
                  <c:v>44.853200000000001</c:v>
                </c:pt>
                <c:pt idx="37">
                  <c:v>45.159799999999997</c:v>
                </c:pt>
                <c:pt idx="38">
                  <c:v>45.448999999999998</c:v>
                </c:pt>
                <c:pt idx="39">
                  <c:v>45.646099999999997</c:v>
                </c:pt>
                <c:pt idx="40">
                  <c:v>45.741999999999997</c:v>
                </c:pt>
                <c:pt idx="41">
                  <c:v>45.8598</c:v>
                </c:pt>
                <c:pt idx="42">
                  <c:v>45.897500000000001</c:v>
                </c:pt>
                <c:pt idx="43">
                  <c:v>45.937600000000003</c:v>
                </c:pt>
                <c:pt idx="44">
                  <c:v>45.956800000000001</c:v>
                </c:pt>
                <c:pt idx="45">
                  <c:v>45.957299999999996</c:v>
                </c:pt>
                <c:pt idx="46">
                  <c:v>45.908700000000003</c:v>
                </c:pt>
                <c:pt idx="47">
                  <c:v>45.844099999999997</c:v>
                </c:pt>
                <c:pt idx="48">
                  <c:v>45.8018</c:v>
                </c:pt>
                <c:pt idx="49">
                  <c:v>45.736600000000003</c:v>
                </c:pt>
                <c:pt idx="50">
                  <c:v>45.665799999999997</c:v>
                </c:pt>
                <c:pt idx="51">
                  <c:v>45.556399999999996</c:v>
                </c:pt>
                <c:pt idx="52">
                  <c:v>45.497799999999998</c:v>
                </c:pt>
                <c:pt idx="53">
                  <c:v>45.420499999999997</c:v>
                </c:pt>
                <c:pt idx="54">
                  <c:v>45.295400000000001</c:v>
                </c:pt>
                <c:pt idx="55">
                  <c:v>45.200699999999998</c:v>
                </c:pt>
                <c:pt idx="56">
                  <c:v>45.113100000000003</c:v>
                </c:pt>
                <c:pt idx="57">
                  <c:v>45.0154</c:v>
                </c:pt>
                <c:pt idx="58">
                  <c:v>44.905999999999999</c:v>
                </c:pt>
                <c:pt idx="59">
                  <c:v>44.779200000000003</c:v>
                </c:pt>
                <c:pt idx="60">
                  <c:v>44.701900000000002</c:v>
                </c:pt>
                <c:pt idx="61">
                  <c:v>44.609000000000002</c:v>
                </c:pt>
                <c:pt idx="62">
                  <c:v>44.490900000000003</c:v>
                </c:pt>
                <c:pt idx="63">
                  <c:v>44.365400000000001</c:v>
                </c:pt>
                <c:pt idx="64">
                  <c:v>44.261800000000001</c:v>
                </c:pt>
                <c:pt idx="65">
                  <c:v>44.155200000000001</c:v>
                </c:pt>
                <c:pt idx="66">
                  <c:v>44.051499999999997</c:v>
                </c:pt>
                <c:pt idx="67">
                  <c:v>43.939900000000002</c:v>
                </c:pt>
                <c:pt idx="68">
                  <c:v>43.8277</c:v>
                </c:pt>
                <c:pt idx="69">
                  <c:v>43.7333</c:v>
                </c:pt>
                <c:pt idx="70">
                  <c:v>43.5976</c:v>
                </c:pt>
                <c:pt idx="71">
                  <c:v>43.491300000000003</c:v>
                </c:pt>
                <c:pt idx="72">
                  <c:v>43.366900000000001</c:v>
                </c:pt>
                <c:pt idx="73">
                  <c:v>43.264499999999998</c:v>
                </c:pt>
                <c:pt idx="74">
                  <c:v>43.137099999999997</c:v>
                </c:pt>
                <c:pt idx="75">
                  <c:v>43.024799999999999</c:v>
                </c:pt>
                <c:pt idx="76">
                  <c:v>42.883099999999999</c:v>
                </c:pt>
                <c:pt idx="77">
                  <c:v>42.7806</c:v>
                </c:pt>
                <c:pt idx="78">
                  <c:v>42.685499999999998</c:v>
                </c:pt>
                <c:pt idx="79">
                  <c:v>42.562399999999997</c:v>
                </c:pt>
                <c:pt idx="80">
                  <c:v>42.449300000000001</c:v>
                </c:pt>
                <c:pt idx="81">
                  <c:v>42.356200000000001</c:v>
                </c:pt>
                <c:pt idx="82">
                  <c:v>42.234400000000001</c:v>
                </c:pt>
                <c:pt idx="83">
                  <c:v>42.109499999999997</c:v>
                </c:pt>
                <c:pt idx="84">
                  <c:v>41.995100000000001</c:v>
                </c:pt>
                <c:pt idx="85">
                  <c:v>41.872199999999999</c:v>
                </c:pt>
                <c:pt idx="86">
                  <c:v>41.773400000000002</c:v>
                </c:pt>
                <c:pt idx="87">
                  <c:v>41.656399999999998</c:v>
                </c:pt>
                <c:pt idx="88">
                  <c:v>41.511600000000001</c:v>
                </c:pt>
                <c:pt idx="89">
                  <c:v>41.403799999999997</c:v>
                </c:pt>
                <c:pt idx="90">
                  <c:v>41.313600000000001</c:v>
                </c:pt>
                <c:pt idx="91">
                  <c:v>41.174399999999999</c:v>
                </c:pt>
                <c:pt idx="92">
                  <c:v>41.036000000000001</c:v>
                </c:pt>
                <c:pt idx="93">
                  <c:v>40.911299999999997</c:v>
                </c:pt>
                <c:pt idx="94">
                  <c:v>40.795900000000003</c:v>
                </c:pt>
                <c:pt idx="95">
                  <c:v>40.711399999999998</c:v>
                </c:pt>
                <c:pt idx="96">
                  <c:v>40.575400000000002</c:v>
                </c:pt>
                <c:pt idx="97">
                  <c:v>40.422699999999999</c:v>
                </c:pt>
                <c:pt idx="98">
                  <c:v>40.302399999999999</c:v>
                </c:pt>
                <c:pt idx="99">
                  <c:v>40.189399999999999</c:v>
                </c:pt>
                <c:pt idx="100">
                  <c:v>40.065199999999997</c:v>
                </c:pt>
                <c:pt idx="101">
                  <c:v>39.953899999999997</c:v>
                </c:pt>
                <c:pt idx="102">
                  <c:v>39.8461</c:v>
                </c:pt>
                <c:pt idx="103">
                  <c:v>39.724699999999999</c:v>
                </c:pt>
                <c:pt idx="104">
                  <c:v>39.587600000000002</c:v>
                </c:pt>
                <c:pt idx="105">
                  <c:v>39.486400000000003</c:v>
                </c:pt>
                <c:pt idx="106">
                  <c:v>39.380699999999997</c:v>
                </c:pt>
                <c:pt idx="107">
                  <c:v>39.261899999999997</c:v>
                </c:pt>
                <c:pt idx="108">
                  <c:v>39.102400000000003</c:v>
                </c:pt>
                <c:pt idx="109">
                  <c:v>39.004800000000003</c:v>
                </c:pt>
                <c:pt idx="110">
                  <c:v>38.8949</c:v>
                </c:pt>
                <c:pt idx="111">
                  <c:v>38.799799999999998</c:v>
                </c:pt>
                <c:pt idx="112">
                  <c:v>38.641500000000001</c:v>
                </c:pt>
                <c:pt idx="113">
                  <c:v>38.530099999999997</c:v>
                </c:pt>
                <c:pt idx="114">
                  <c:v>38.409599999999998</c:v>
                </c:pt>
                <c:pt idx="115">
                  <c:v>38.298099999999998</c:v>
                </c:pt>
                <c:pt idx="116">
                  <c:v>38.186199999999999</c:v>
                </c:pt>
                <c:pt idx="117">
                  <c:v>38.069099999999999</c:v>
                </c:pt>
                <c:pt idx="118">
                  <c:v>37.898699999999998</c:v>
                </c:pt>
                <c:pt idx="119">
                  <c:v>37.811300000000003</c:v>
                </c:pt>
                <c:pt idx="120">
                  <c:v>37.691099999999999</c:v>
                </c:pt>
                <c:pt idx="121">
                  <c:v>37.572800000000001</c:v>
                </c:pt>
                <c:pt idx="122">
                  <c:v>37.437800000000003</c:v>
                </c:pt>
                <c:pt idx="123">
                  <c:v>37.361699999999999</c:v>
                </c:pt>
                <c:pt idx="124">
                  <c:v>37.216000000000001</c:v>
                </c:pt>
                <c:pt idx="125">
                  <c:v>37.076900000000002</c:v>
                </c:pt>
                <c:pt idx="126">
                  <c:v>36.952800000000003</c:v>
                </c:pt>
                <c:pt idx="127">
                  <c:v>36.834800000000001</c:v>
                </c:pt>
                <c:pt idx="128">
                  <c:v>36.726399999999998</c:v>
                </c:pt>
                <c:pt idx="129">
                  <c:v>36.600299999999997</c:v>
                </c:pt>
                <c:pt idx="130">
                  <c:v>36.462699999999998</c:v>
                </c:pt>
                <c:pt idx="131">
                  <c:v>36.3431</c:v>
                </c:pt>
                <c:pt idx="132">
                  <c:v>36.228000000000002</c:v>
                </c:pt>
                <c:pt idx="133">
                  <c:v>36.1282</c:v>
                </c:pt>
                <c:pt idx="134">
                  <c:v>36.001300000000001</c:v>
                </c:pt>
                <c:pt idx="135">
                  <c:v>35.861899999999999</c:v>
                </c:pt>
                <c:pt idx="136">
                  <c:v>35.749499999999998</c:v>
                </c:pt>
                <c:pt idx="137">
                  <c:v>35.591799999999999</c:v>
                </c:pt>
                <c:pt idx="138">
                  <c:v>35.483899999999998</c:v>
                </c:pt>
                <c:pt idx="139">
                  <c:v>35.372199999999999</c:v>
                </c:pt>
                <c:pt idx="140">
                  <c:v>35.237900000000003</c:v>
                </c:pt>
                <c:pt idx="141">
                  <c:v>35.116799999999998</c:v>
                </c:pt>
                <c:pt idx="142">
                  <c:v>34.971899999999998</c:v>
                </c:pt>
                <c:pt idx="143">
                  <c:v>34.8855</c:v>
                </c:pt>
                <c:pt idx="144">
                  <c:v>34.773600000000002</c:v>
                </c:pt>
                <c:pt idx="145">
                  <c:v>34.625900000000001</c:v>
                </c:pt>
                <c:pt idx="146">
                  <c:v>34.505699999999997</c:v>
                </c:pt>
                <c:pt idx="147">
                  <c:v>34.409100000000002</c:v>
                </c:pt>
                <c:pt idx="148">
                  <c:v>34.308</c:v>
                </c:pt>
                <c:pt idx="149">
                  <c:v>34.183500000000002</c:v>
                </c:pt>
                <c:pt idx="150">
                  <c:v>34.0306</c:v>
                </c:pt>
                <c:pt idx="151">
                  <c:v>33.910899999999998</c:v>
                </c:pt>
                <c:pt idx="152">
                  <c:v>33.806699999999999</c:v>
                </c:pt>
                <c:pt idx="153">
                  <c:v>33.6661</c:v>
                </c:pt>
                <c:pt idx="154">
                  <c:v>33.518700000000003</c:v>
                </c:pt>
                <c:pt idx="155">
                  <c:v>33.4206</c:v>
                </c:pt>
                <c:pt idx="156">
                  <c:v>33.3294</c:v>
                </c:pt>
                <c:pt idx="157">
                  <c:v>33.204000000000001</c:v>
                </c:pt>
                <c:pt idx="158">
                  <c:v>33.063899999999997</c:v>
                </c:pt>
                <c:pt idx="159">
                  <c:v>32.919899999999998</c:v>
                </c:pt>
                <c:pt idx="160">
                  <c:v>32.808900000000001</c:v>
                </c:pt>
                <c:pt idx="161">
                  <c:v>32.7102</c:v>
                </c:pt>
                <c:pt idx="162">
                  <c:v>32.579300000000003</c:v>
                </c:pt>
                <c:pt idx="163">
                  <c:v>32.442999999999998</c:v>
                </c:pt>
                <c:pt idx="164">
                  <c:v>32.3127</c:v>
                </c:pt>
                <c:pt idx="165">
                  <c:v>32.225700000000003</c:v>
                </c:pt>
                <c:pt idx="166">
                  <c:v>32.073799999999999</c:v>
                </c:pt>
                <c:pt idx="167">
                  <c:v>31.929400000000001</c:v>
                </c:pt>
                <c:pt idx="168">
                  <c:v>31.8263</c:v>
                </c:pt>
                <c:pt idx="169">
                  <c:v>31.707999999999998</c:v>
                </c:pt>
                <c:pt idx="170">
                  <c:v>31.5959</c:v>
                </c:pt>
                <c:pt idx="171">
                  <c:v>31.492699999999999</c:v>
                </c:pt>
                <c:pt idx="172">
                  <c:v>31.3689</c:v>
                </c:pt>
                <c:pt idx="173">
                  <c:v>31.231000000000002</c:v>
                </c:pt>
                <c:pt idx="174">
                  <c:v>31.096800000000002</c:v>
                </c:pt>
                <c:pt idx="175">
                  <c:v>30.975899999999999</c:v>
                </c:pt>
                <c:pt idx="176">
                  <c:v>30.814299999999999</c:v>
                </c:pt>
                <c:pt idx="177">
                  <c:v>30.738600000000002</c:v>
                </c:pt>
                <c:pt idx="178">
                  <c:v>30.6191</c:v>
                </c:pt>
                <c:pt idx="179">
                  <c:v>30.5002</c:v>
                </c:pt>
                <c:pt idx="180">
                  <c:v>30.372399999999999</c:v>
                </c:pt>
                <c:pt idx="181">
                  <c:v>30.319199999999999</c:v>
                </c:pt>
                <c:pt idx="182">
                  <c:v>30.152799999999999</c:v>
                </c:pt>
                <c:pt idx="183">
                  <c:v>30.012</c:v>
                </c:pt>
                <c:pt idx="184">
                  <c:v>29.844000000000001</c:v>
                </c:pt>
                <c:pt idx="185">
                  <c:v>29.753</c:v>
                </c:pt>
                <c:pt idx="186">
                  <c:v>29.66</c:v>
                </c:pt>
                <c:pt idx="187">
                  <c:v>29.511600000000001</c:v>
                </c:pt>
                <c:pt idx="188">
                  <c:v>29.377099999999999</c:v>
                </c:pt>
                <c:pt idx="189">
                  <c:v>29.269100000000002</c:v>
                </c:pt>
                <c:pt idx="190">
                  <c:v>29.143699999999999</c:v>
                </c:pt>
                <c:pt idx="191">
                  <c:v>29.022500000000001</c:v>
                </c:pt>
                <c:pt idx="192">
                  <c:v>28.885100000000001</c:v>
                </c:pt>
                <c:pt idx="193">
                  <c:v>28.795200000000001</c:v>
                </c:pt>
                <c:pt idx="194">
                  <c:v>28.674600000000002</c:v>
                </c:pt>
                <c:pt idx="195">
                  <c:v>28.538</c:v>
                </c:pt>
                <c:pt idx="196">
                  <c:v>28.4285</c:v>
                </c:pt>
                <c:pt idx="197">
                  <c:v>28.297999999999998</c:v>
                </c:pt>
                <c:pt idx="198">
                  <c:v>28.178899999999999</c:v>
                </c:pt>
                <c:pt idx="199">
                  <c:v>28.0745</c:v>
                </c:pt>
                <c:pt idx="200">
                  <c:v>27.931699999999999</c:v>
                </c:pt>
                <c:pt idx="201">
                  <c:v>27.823899999999998</c:v>
                </c:pt>
                <c:pt idx="202">
                  <c:v>27.681799999999999</c:v>
                </c:pt>
                <c:pt idx="203">
                  <c:v>27.595099999999999</c:v>
                </c:pt>
                <c:pt idx="204">
                  <c:v>27.447199999999999</c:v>
                </c:pt>
                <c:pt idx="205">
                  <c:v>27.3309</c:v>
                </c:pt>
                <c:pt idx="206">
                  <c:v>27.232099999999999</c:v>
                </c:pt>
                <c:pt idx="207">
                  <c:v>27.081</c:v>
                </c:pt>
                <c:pt idx="208">
                  <c:v>26.982600000000001</c:v>
                </c:pt>
                <c:pt idx="209">
                  <c:v>26.828600000000002</c:v>
                </c:pt>
                <c:pt idx="210">
                  <c:v>26.7409</c:v>
                </c:pt>
                <c:pt idx="211">
                  <c:v>26.614000000000001</c:v>
                </c:pt>
                <c:pt idx="212">
                  <c:v>26.508299999999998</c:v>
                </c:pt>
                <c:pt idx="213">
                  <c:v>26.376999999999999</c:v>
                </c:pt>
                <c:pt idx="214">
                  <c:v>26.246700000000001</c:v>
                </c:pt>
                <c:pt idx="215">
                  <c:v>26.1389</c:v>
                </c:pt>
                <c:pt idx="216">
                  <c:v>26.034500000000001</c:v>
                </c:pt>
                <c:pt idx="217">
                  <c:v>25.864899999999999</c:v>
                </c:pt>
                <c:pt idx="218">
                  <c:v>25.7577</c:v>
                </c:pt>
                <c:pt idx="219">
                  <c:v>25.6557</c:v>
                </c:pt>
                <c:pt idx="220">
                  <c:v>25.512499999999999</c:v>
                </c:pt>
                <c:pt idx="221">
                  <c:v>25.389199999999999</c:v>
                </c:pt>
                <c:pt idx="222">
                  <c:v>25.262699999999999</c:v>
                </c:pt>
                <c:pt idx="223">
                  <c:v>25.1356</c:v>
                </c:pt>
                <c:pt idx="224">
                  <c:v>25.002400000000002</c:v>
                </c:pt>
                <c:pt idx="225">
                  <c:v>24.858799999999999</c:v>
                </c:pt>
                <c:pt idx="226">
                  <c:v>24.761700000000001</c:v>
                </c:pt>
                <c:pt idx="227">
                  <c:v>24.669499999999999</c:v>
                </c:pt>
                <c:pt idx="228">
                  <c:v>24.560099999999998</c:v>
                </c:pt>
                <c:pt idx="229">
                  <c:v>24.424099999999999</c:v>
                </c:pt>
                <c:pt idx="230">
                  <c:v>24.290400000000002</c:v>
                </c:pt>
                <c:pt idx="231">
                  <c:v>24.174600000000002</c:v>
                </c:pt>
                <c:pt idx="232">
                  <c:v>24.046099999999999</c:v>
                </c:pt>
                <c:pt idx="233">
                  <c:v>23.9086</c:v>
                </c:pt>
                <c:pt idx="234">
                  <c:v>23.816500000000001</c:v>
                </c:pt>
                <c:pt idx="235">
                  <c:v>23.666</c:v>
                </c:pt>
                <c:pt idx="236">
                  <c:v>23.570499999999999</c:v>
                </c:pt>
                <c:pt idx="237">
                  <c:v>23.4285</c:v>
                </c:pt>
                <c:pt idx="238">
                  <c:v>23.315300000000001</c:v>
                </c:pt>
                <c:pt idx="239">
                  <c:v>23.2029</c:v>
                </c:pt>
                <c:pt idx="240">
                  <c:v>23.052499999999998</c:v>
                </c:pt>
                <c:pt idx="241">
                  <c:v>22.973299999999998</c:v>
                </c:pt>
                <c:pt idx="242">
                  <c:v>22.855799999999999</c:v>
                </c:pt>
                <c:pt idx="243">
                  <c:v>22.731100000000001</c:v>
                </c:pt>
                <c:pt idx="244">
                  <c:v>22.616599999999998</c:v>
                </c:pt>
                <c:pt idx="245">
                  <c:v>22.4983</c:v>
                </c:pt>
                <c:pt idx="246">
                  <c:v>22.347899999999999</c:v>
                </c:pt>
                <c:pt idx="247">
                  <c:v>22.242599999999999</c:v>
                </c:pt>
                <c:pt idx="248">
                  <c:v>22.1158</c:v>
                </c:pt>
                <c:pt idx="249">
                  <c:v>21.987400000000001</c:v>
                </c:pt>
                <c:pt idx="250">
                  <c:v>21.8308</c:v>
                </c:pt>
                <c:pt idx="251">
                  <c:v>21.7165</c:v>
                </c:pt>
                <c:pt idx="252">
                  <c:v>21.617899999999999</c:v>
                </c:pt>
                <c:pt idx="253">
                  <c:v>21.4773</c:v>
                </c:pt>
                <c:pt idx="254">
                  <c:v>21.342300000000002</c:v>
                </c:pt>
                <c:pt idx="255">
                  <c:v>21.255800000000001</c:v>
                </c:pt>
                <c:pt idx="256">
                  <c:v>21.133500000000002</c:v>
                </c:pt>
                <c:pt idx="257">
                  <c:v>21.010200000000001</c:v>
                </c:pt>
                <c:pt idx="258">
                  <c:v>20.892199999999999</c:v>
                </c:pt>
                <c:pt idx="259">
                  <c:v>20.749300000000002</c:v>
                </c:pt>
                <c:pt idx="260">
                  <c:v>20.613600000000002</c:v>
                </c:pt>
                <c:pt idx="261">
                  <c:v>20.5059</c:v>
                </c:pt>
                <c:pt idx="262">
                  <c:v>20.380299999999998</c:v>
                </c:pt>
                <c:pt idx="263">
                  <c:v>20.250800000000002</c:v>
                </c:pt>
                <c:pt idx="264">
                  <c:v>20.124700000000001</c:v>
                </c:pt>
                <c:pt idx="265">
                  <c:v>20.029599999999999</c:v>
                </c:pt>
                <c:pt idx="266">
                  <c:v>19.888000000000002</c:v>
                </c:pt>
                <c:pt idx="267">
                  <c:v>19.7576</c:v>
                </c:pt>
                <c:pt idx="268">
                  <c:v>19.641200000000001</c:v>
                </c:pt>
                <c:pt idx="269">
                  <c:v>19.489799999999999</c:v>
                </c:pt>
                <c:pt idx="270">
                  <c:v>19.3964</c:v>
                </c:pt>
                <c:pt idx="271">
                  <c:v>19.246400000000001</c:v>
                </c:pt>
                <c:pt idx="272">
                  <c:v>19.137</c:v>
                </c:pt>
                <c:pt idx="273">
                  <c:v>19.026399999999999</c:v>
                </c:pt>
                <c:pt idx="274">
                  <c:v>18.882300000000001</c:v>
                </c:pt>
                <c:pt idx="275">
                  <c:v>18.7575</c:v>
                </c:pt>
                <c:pt idx="276">
                  <c:v>18.656300000000002</c:v>
                </c:pt>
                <c:pt idx="277">
                  <c:v>18.552499999999998</c:v>
                </c:pt>
                <c:pt idx="278">
                  <c:v>18.443100000000001</c:v>
                </c:pt>
                <c:pt idx="279">
                  <c:v>18.2682</c:v>
                </c:pt>
                <c:pt idx="280">
                  <c:v>18.142900000000001</c:v>
                </c:pt>
                <c:pt idx="281">
                  <c:v>18.042400000000001</c:v>
                </c:pt>
                <c:pt idx="282">
                  <c:v>17.8996</c:v>
                </c:pt>
                <c:pt idx="283">
                  <c:v>17.7851</c:v>
                </c:pt>
                <c:pt idx="284">
                  <c:v>17.669599999999999</c:v>
                </c:pt>
                <c:pt idx="285">
                  <c:v>17.586500000000001</c:v>
                </c:pt>
                <c:pt idx="286">
                  <c:v>17.479600000000001</c:v>
                </c:pt>
                <c:pt idx="287">
                  <c:v>17.3185</c:v>
                </c:pt>
                <c:pt idx="288">
                  <c:v>17.1751</c:v>
                </c:pt>
                <c:pt idx="289">
                  <c:v>17.080100000000002</c:v>
                </c:pt>
                <c:pt idx="290">
                  <c:v>16.958600000000001</c:v>
                </c:pt>
                <c:pt idx="291">
                  <c:v>16.823</c:v>
                </c:pt>
                <c:pt idx="292">
                  <c:v>16.7288</c:v>
                </c:pt>
                <c:pt idx="293">
                  <c:v>16.613399999999999</c:v>
                </c:pt>
                <c:pt idx="294">
                  <c:v>16.4847</c:v>
                </c:pt>
                <c:pt idx="295">
                  <c:v>16.3599</c:v>
                </c:pt>
                <c:pt idx="296">
                  <c:v>16.213699999999999</c:v>
                </c:pt>
                <c:pt idx="297">
                  <c:v>16.1157</c:v>
                </c:pt>
                <c:pt idx="298">
                  <c:v>15.9674</c:v>
                </c:pt>
                <c:pt idx="299">
                  <c:v>15.8483</c:v>
                </c:pt>
                <c:pt idx="300">
                  <c:v>15.708600000000001</c:v>
                </c:pt>
                <c:pt idx="301">
                  <c:v>15.5989</c:v>
                </c:pt>
                <c:pt idx="302">
                  <c:v>15.4663</c:v>
                </c:pt>
                <c:pt idx="303">
                  <c:v>15.3583</c:v>
                </c:pt>
                <c:pt idx="304">
                  <c:v>15.205299999999999</c:v>
                </c:pt>
                <c:pt idx="305">
                  <c:v>15.134600000000001</c:v>
                </c:pt>
                <c:pt idx="306">
                  <c:v>14.999700000000001</c:v>
                </c:pt>
                <c:pt idx="307">
                  <c:v>14.8819</c:v>
                </c:pt>
                <c:pt idx="308">
                  <c:v>14.7227</c:v>
                </c:pt>
                <c:pt idx="309">
                  <c:v>14.5891</c:v>
                </c:pt>
                <c:pt idx="310">
                  <c:v>14.4747</c:v>
                </c:pt>
                <c:pt idx="311">
                  <c:v>14.3802</c:v>
                </c:pt>
                <c:pt idx="312">
                  <c:v>14.254</c:v>
                </c:pt>
                <c:pt idx="313">
                  <c:v>14.0844</c:v>
                </c:pt>
                <c:pt idx="314">
                  <c:v>13.978199999999999</c:v>
                </c:pt>
                <c:pt idx="315">
                  <c:v>13.914400000000001</c:v>
                </c:pt>
                <c:pt idx="316">
                  <c:v>13.747400000000001</c:v>
                </c:pt>
                <c:pt idx="317">
                  <c:v>13.6355</c:v>
                </c:pt>
                <c:pt idx="318">
                  <c:v>13.513400000000001</c:v>
                </c:pt>
                <c:pt idx="319">
                  <c:v>13.398099999999999</c:v>
                </c:pt>
                <c:pt idx="320">
                  <c:v>13.274800000000001</c:v>
                </c:pt>
                <c:pt idx="321">
                  <c:v>13.1439</c:v>
                </c:pt>
                <c:pt idx="322">
                  <c:v>13.019500000000001</c:v>
                </c:pt>
                <c:pt idx="323">
                  <c:v>12.9068</c:v>
                </c:pt>
                <c:pt idx="324">
                  <c:v>12.7842</c:v>
                </c:pt>
                <c:pt idx="325">
                  <c:v>12.64</c:v>
                </c:pt>
                <c:pt idx="326">
                  <c:v>12.5169</c:v>
                </c:pt>
                <c:pt idx="327">
                  <c:v>12.429500000000001</c:v>
                </c:pt>
                <c:pt idx="328">
                  <c:v>12.297000000000001</c:v>
                </c:pt>
                <c:pt idx="329">
                  <c:v>12.1554</c:v>
                </c:pt>
                <c:pt idx="330">
                  <c:v>12.054</c:v>
                </c:pt>
                <c:pt idx="331">
                  <c:v>11.955299999999999</c:v>
                </c:pt>
                <c:pt idx="332">
                  <c:v>11.782299999999999</c:v>
                </c:pt>
                <c:pt idx="333">
                  <c:v>11.661799999999999</c:v>
                </c:pt>
                <c:pt idx="334">
                  <c:v>11.5276</c:v>
                </c:pt>
                <c:pt idx="335">
                  <c:v>11.4099</c:v>
                </c:pt>
                <c:pt idx="336">
                  <c:v>11.278499999999999</c:v>
                </c:pt>
                <c:pt idx="337">
                  <c:v>11.161199999999999</c:v>
                </c:pt>
                <c:pt idx="338">
                  <c:v>11.0503</c:v>
                </c:pt>
                <c:pt idx="339">
                  <c:v>10.9491</c:v>
                </c:pt>
                <c:pt idx="340">
                  <c:v>10.8294</c:v>
                </c:pt>
                <c:pt idx="341">
                  <c:v>10.6938</c:v>
                </c:pt>
                <c:pt idx="342">
                  <c:v>10.5777</c:v>
                </c:pt>
                <c:pt idx="343">
                  <c:v>10.4495</c:v>
                </c:pt>
                <c:pt idx="344">
                  <c:v>10.320399999999999</c:v>
                </c:pt>
                <c:pt idx="345">
                  <c:v>10.179500000000001</c:v>
                </c:pt>
                <c:pt idx="346">
                  <c:v>10.057</c:v>
                </c:pt>
                <c:pt idx="347">
                  <c:v>9.9567999999999994</c:v>
                </c:pt>
                <c:pt idx="348">
                  <c:v>9.8758900000000001</c:v>
                </c:pt>
                <c:pt idx="349">
                  <c:v>9.7138100000000005</c:v>
                </c:pt>
                <c:pt idx="350">
                  <c:v>9.5787300000000002</c:v>
                </c:pt>
                <c:pt idx="351">
                  <c:v>9.5004399999999993</c:v>
                </c:pt>
                <c:pt idx="352">
                  <c:v>9.3647299999999998</c:v>
                </c:pt>
                <c:pt idx="353">
                  <c:v>9.2144399999999997</c:v>
                </c:pt>
                <c:pt idx="354">
                  <c:v>9.0661500000000004</c:v>
                </c:pt>
                <c:pt idx="355">
                  <c:v>8.9420400000000004</c:v>
                </c:pt>
                <c:pt idx="356">
                  <c:v>8.8465799999999994</c:v>
                </c:pt>
                <c:pt idx="357">
                  <c:v>8.7295099999999994</c:v>
                </c:pt>
                <c:pt idx="358">
                  <c:v>8.5946499999999997</c:v>
                </c:pt>
                <c:pt idx="359">
                  <c:v>8.4734999999999996</c:v>
                </c:pt>
                <c:pt idx="360">
                  <c:v>8.3518299999999996</c:v>
                </c:pt>
                <c:pt idx="361">
                  <c:v>8.2715999999999994</c:v>
                </c:pt>
                <c:pt idx="362">
                  <c:v>8.09056</c:v>
                </c:pt>
                <c:pt idx="363">
                  <c:v>7.9729999999999999</c:v>
                </c:pt>
                <c:pt idx="364">
                  <c:v>7.8748100000000001</c:v>
                </c:pt>
                <c:pt idx="365">
                  <c:v>7.7687799999999996</c:v>
                </c:pt>
                <c:pt idx="366">
                  <c:v>7.6330799999999996</c:v>
                </c:pt>
                <c:pt idx="367">
                  <c:v>7.5164200000000001</c:v>
                </c:pt>
                <c:pt idx="368">
                  <c:v>7.3864400000000003</c:v>
                </c:pt>
                <c:pt idx="369">
                  <c:v>7.2405499999999998</c:v>
                </c:pt>
                <c:pt idx="370">
                  <c:v>7.0965299999999996</c:v>
                </c:pt>
                <c:pt idx="371">
                  <c:v>6.94869</c:v>
                </c:pt>
                <c:pt idx="372">
                  <c:v>6.8455899999999996</c:v>
                </c:pt>
                <c:pt idx="373">
                  <c:v>6.7412099999999997</c:v>
                </c:pt>
                <c:pt idx="374">
                  <c:v>6.6331600000000002</c:v>
                </c:pt>
                <c:pt idx="375">
                  <c:v>6.5154300000000003</c:v>
                </c:pt>
                <c:pt idx="376">
                  <c:v>6.3810000000000002</c:v>
                </c:pt>
                <c:pt idx="377">
                  <c:v>6.2632300000000001</c:v>
                </c:pt>
                <c:pt idx="378">
                  <c:v>6.1411499999999997</c:v>
                </c:pt>
                <c:pt idx="379">
                  <c:v>6.0092999999999996</c:v>
                </c:pt>
                <c:pt idx="380">
                  <c:v>5.8989500000000001</c:v>
                </c:pt>
                <c:pt idx="381">
                  <c:v>5.7588100000000004</c:v>
                </c:pt>
                <c:pt idx="382">
                  <c:v>5.6468800000000003</c:v>
                </c:pt>
                <c:pt idx="383">
                  <c:v>5.4955999999999996</c:v>
                </c:pt>
                <c:pt idx="384">
                  <c:v>5.4094300000000004</c:v>
                </c:pt>
                <c:pt idx="385">
                  <c:v>5.29678</c:v>
                </c:pt>
                <c:pt idx="386">
                  <c:v>5.1615200000000003</c:v>
                </c:pt>
                <c:pt idx="387">
                  <c:v>5.0604199999999997</c:v>
                </c:pt>
                <c:pt idx="388">
                  <c:v>4.9393599999999998</c:v>
                </c:pt>
                <c:pt idx="389">
                  <c:v>4.8053299999999997</c:v>
                </c:pt>
                <c:pt idx="390">
                  <c:v>4.6854100000000001</c:v>
                </c:pt>
                <c:pt idx="391">
                  <c:v>4.5430299999999999</c:v>
                </c:pt>
                <c:pt idx="392">
                  <c:v>4.4139600000000003</c:v>
                </c:pt>
                <c:pt idx="393">
                  <c:v>4.2895000000000003</c:v>
                </c:pt>
                <c:pt idx="394">
                  <c:v>4.1811400000000001</c:v>
                </c:pt>
                <c:pt idx="395">
                  <c:v>4.0719799999999999</c:v>
                </c:pt>
                <c:pt idx="396">
                  <c:v>3.8970799999999999</c:v>
                </c:pt>
                <c:pt idx="397">
                  <c:v>3.8131200000000001</c:v>
                </c:pt>
                <c:pt idx="398">
                  <c:v>3.68493</c:v>
                </c:pt>
                <c:pt idx="399">
                  <c:v>3.5470999999999999</c:v>
                </c:pt>
                <c:pt idx="400">
                  <c:v>3.4230499999999999</c:v>
                </c:pt>
                <c:pt idx="401">
                  <c:v>3.3368699999999998</c:v>
                </c:pt>
                <c:pt idx="402">
                  <c:v>3.2162600000000001</c:v>
                </c:pt>
                <c:pt idx="403">
                  <c:v>3.0514199999999998</c:v>
                </c:pt>
                <c:pt idx="404">
                  <c:v>2.9353799999999999</c:v>
                </c:pt>
                <c:pt idx="405">
                  <c:v>2.7873299999999999</c:v>
                </c:pt>
                <c:pt idx="406">
                  <c:v>2.6816399999999998</c:v>
                </c:pt>
                <c:pt idx="407">
                  <c:v>2.5843400000000001</c:v>
                </c:pt>
                <c:pt idx="408">
                  <c:v>2.4096099999999998</c:v>
                </c:pt>
                <c:pt idx="409">
                  <c:v>2.27949</c:v>
                </c:pt>
                <c:pt idx="410">
                  <c:v>2.1959599999999999</c:v>
                </c:pt>
                <c:pt idx="411">
                  <c:v>2.0758000000000001</c:v>
                </c:pt>
                <c:pt idx="412">
                  <c:v>1.9159200000000001</c:v>
                </c:pt>
                <c:pt idx="413">
                  <c:v>1.7999799999999999</c:v>
                </c:pt>
                <c:pt idx="414">
                  <c:v>1.6737299999999999</c:v>
                </c:pt>
                <c:pt idx="415">
                  <c:v>1.5753299999999999</c:v>
                </c:pt>
                <c:pt idx="416">
                  <c:v>1.4540299999999999</c:v>
                </c:pt>
                <c:pt idx="417">
                  <c:v>1.34307</c:v>
                </c:pt>
                <c:pt idx="418">
                  <c:v>1.21336</c:v>
                </c:pt>
                <c:pt idx="419">
                  <c:v>1.09171</c:v>
                </c:pt>
                <c:pt idx="420">
                  <c:v>0.95252099999999995</c:v>
                </c:pt>
                <c:pt idx="421">
                  <c:v>0.83737200000000001</c:v>
                </c:pt>
                <c:pt idx="422">
                  <c:v>0.72905699999999996</c:v>
                </c:pt>
                <c:pt idx="423">
                  <c:v>0.61351900000000004</c:v>
                </c:pt>
                <c:pt idx="424">
                  <c:v>0.49304500000000001</c:v>
                </c:pt>
                <c:pt idx="425">
                  <c:v>0.32641300000000001</c:v>
                </c:pt>
                <c:pt idx="426">
                  <c:v>0.219273</c:v>
                </c:pt>
                <c:pt idx="427">
                  <c:v>5.1145999999999997E-2</c:v>
                </c:pt>
                <c:pt idx="428">
                  <c:v>-2.6641999999999999E-2</c:v>
                </c:pt>
                <c:pt idx="429">
                  <c:v>-0.119656</c:v>
                </c:pt>
                <c:pt idx="430">
                  <c:v>-0.211539</c:v>
                </c:pt>
                <c:pt idx="431">
                  <c:v>-0.30035600000000001</c:v>
                </c:pt>
                <c:pt idx="432">
                  <c:v>-0.41738399999999998</c:v>
                </c:pt>
                <c:pt idx="433">
                  <c:v>-0.56603199999999998</c:v>
                </c:pt>
                <c:pt idx="434">
                  <c:v>-0.65409300000000004</c:v>
                </c:pt>
                <c:pt idx="435">
                  <c:v>-0.80500099999999997</c:v>
                </c:pt>
                <c:pt idx="436">
                  <c:v>-0.94145699999999999</c:v>
                </c:pt>
                <c:pt idx="437">
                  <c:v>-1.05124</c:v>
                </c:pt>
                <c:pt idx="438">
                  <c:v>-1.20024</c:v>
                </c:pt>
                <c:pt idx="439">
                  <c:v>-1.31152</c:v>
                </c:pt>
                <c:pt idx="440">
                  <c:v>-1.4380200000000001</c:v>
                </c:pt>
                <c:pt idx="441">
                  <c:v>-1.5641499999999999</c:v>
                </c:pt>
                <c:pt idx="442">
                  <c:v>-1.72078</c:v>
                </c:pt>
                <c:pt idx="443">
                  <c:v>-1.8084100000000001</c:v>
                </c:pt>
                <c:pt idx="444">
                  <c:v>-1.8941300000000001</c:v>
                </c:pt>
                <c:pt idx="445">
                  <c:v>-2.0564499999999999</c:v>
                </c:pt>
                <c:pt idx="446">
                  <c:v>-2.1989399999999999</c:v>
                </c:pt>
                <c:pt idx="447">
                  <c:v>-2.3025699999999998</c:v>
                </c:pt>
                <c:pt idx="448">
                  <c:v>-2.43167</c:v>
                </c:pt>
                <c:pt idx="449">
                  <c:v>-2.54637</c:v>
                </c:pt>
                <c:pt idx="450">
                  <c:v>-2.6812100000000001</c:v>
                </c:pt>
                <c:pt idx="451">
                  <c:v>-2.7787199999999999</c:v>
                </c:pt>
                <c:pt idx="452">
                  <c:v>-2.9146700000000001</c:v>
                </c:pt>
                <c:pt idx="453">
                  <c:v>-3.0529600000000001</c:v>
                </c:pt>
                <c:pt idx="454">
                  <c:v>-3.1295500000000001</c:v>
                </c:pt>
                <c:pt idx="455">
                  <c:v>-3.2662599999999999</c:v>
                </c:pt>
                <c:pt idx="456">
                  <c:v>-3.39994</c:v>
                </c:pt>
                <c:pt idx="457">
                  <c:v>-3.5053899999999998</c:v>
                </c:pt>
                <c:pt idx="458">
                  <c:v>-3.6630199999999999</c:v>
                </c:pt>
                <c:pt idx="459">
                  <c:v>-3.78301</c:v>
                </c:pt>
                <c:pt idx="460">
                  <c:v>-3.91134</c:v>
                </c:pt>
                <c:pt idx="461">
                  <c:v>-4.0305099999999996</c:v>
                </c:pt>
                <c:pt idx="462">
                  <c:v>-4.1527500000000002</c:v>
                </c:pt>
                <c:pt idx="463">
                  <c:v>-4.29359</c:v>
                </c:pt>
                <c:pt idx="464">
                  <c:v>-4.38985</c:v>
                </c:pt>
                <c:pt idx="465">
                  <c:v>-4.5288899999999996</c:v>
                </c:pt>
                <c:pt idx="466">
                  <c:v>-4.6777699999999998</c:v>
                </c:pt>
                <c:pt idx="467">
                  <c:v>-4.7782799999999996</c:v>
                </c:pt>
                <c:pt idx="468">
                  <c:v>-4.8951399999999996</c:v>
                </c:pt>
                <c:pt idx="469">
                  <c:v>-5.0127499999999996</c:v>
                </c:pt>
                <c:pt idx="470">
                  <c:v>-5.1364799999999997</c:v>
                </c:pt>
                <c:pt idx="471">
                  <c:v>-5.2582700000000004</c:v>
                </c:pt>
                <c:pt idx="472">
                  <c:v>-5.3952799999999996</c:v>
                </c:pt>
                <c:pt idx="473">
                  <c:v>-5.4960899999999997</c:v>
                </c:pt>
                <c:pt idx="474">
                  <c:v>-5.64337</c:v>
                </c:pt>
                <c:pt idx="475">
                  <c:v>-5.7868599999999999</c:v>
                </c:pt>
                <c:pt idx="476">
                  <c:v>-5.8903600000000003</c:v>
                </c:pt>
                <c:pt idx="477">
                  <c:v>-5.9779099999999996</c:v>
                </c:pt>
                <c:pt idx="478">
                  <c:v>-6.1384100000000004</c:v>
                </c:pt>
                <c:pt idx="479">
                  <c:v>-6.2496299999999998</c:v>
                </c:pt>
                <c:pt idx="480">
                  <c:v>-6.3915699999999998</c:v>
                </c:pt>
                <c:pt idx="481">
                  <c:v>-6.5101899999999997</c:v>
                </c:pt>
                <c:pt idx="482">
                  <c:v>-6.6240600000000001</c:v>
                </c:pt>
                <c:pt idx="483">
                  <c:v>-6.7617200000000004</c:v>
                </c:pt>
                <c:pt idx="484">
                  <c:v>-6.9035500000000001</c:v>
                </c:pt>
                <c:pt idx="485">
                  <c:v>-7.0150699999999997</c:v>
                </c:pt>
                <c:pt idx="486">
                  <c:v>-7.1116700000000002</c:v>
                </c:pt>
                <c:pt idx="487">
                  <c:v>-7.2645200000000001</c:v>
                </c:pt>
                <c:pt idx="488">
                  <c:v>-7.3766699999999998</c:v>
                </c:pt>
                <c:pt idx="489">
                  <c:v>-7.4729799999999997</c:v>
                </c:pt>
                <c:pt idx="490">
                  <c:v>-7.6304299999999996</c:v>
                </c:pt>
                <c:pt idx="491">
                  <c:v>-7.7773300000000001</c:v>
                </c:pt>
                <c:pt idx="492">
                  <c:v>-7.9190899999999997</c:v>
                </c:pt>
                <c:pt idx="493">
                  <c:v>-8.0046599999999994</c:v>
                </c:pt>
                <c:pt idx="494">
                  <c:v>-8.13659</c:v>
                </c:pt>
                <c:pt idx="495">
                  <c:v>-8.2959099999999992</c:v>
                </c:pt>
                <c:pt idx="496">
                  <c:v>-8.3894500000000001</c:v>
                </c:pt>
                <c:pt idx="497">
                  <c:v>-8.4933099999999992</c:v>
                </c:pt>
                <c:pt idx="498">
                  <c:v>-8.6357499999999998</c:v>
                </c:pt>
                <c:pt idx="499">
                  <c:v>-8.7559199999999997</c:v>
                </c:pt>
                <c:pt idx="500">
                  <c:v>-8.8844899999999996</c:v>
                </c:pt>
                <c:pt idx="501">
                  <c:v>-8.9954099999999997</c:v>
                </c:pt>
                <c:pt idx="502">
                  <c:v>-9.1060400000000001</c:v>
                </c:pt>
                <c:pt idx="503">
                  <c:v>-9.2656799999999997</c:v>
                </c:pt>
                <c:pt idx="504">
                  <c:v>-9.4025300000000005</c:v>
                </c:pt>
                <c:pt idx="505">
                  <c:v>-9.4861000000000004</c:v>
                </c:pt>
                <c:pt idx="506">
                  <c:v>-9.5861800000000006</c:v>
                </c:pt>
                <c:pt idx="507">
                  <c:v>-9.7343100000000007</c:v>
                </c:pt>
                <c:pt idx="508">
                  <c:v>-9.8860600000000005</c:v>
                </c:pt>
                <c:pt idx="509">
                  <c:v>-9.9955800000000004</c:v>
                </c:pt>
                <c:pt idx="510">
                  <c:v>-10.0923</c:v>
                </c:pt>
                <c:pt idx="511">
                  <c:v>-10.2326</c:v>
                </c:pt>
                <c:pt idx="512">
                  <c:v>-10.385300000000001</c:v>
                </c:pt>
                <c:pt idx="513">
                  <c:v>-10.4785</c:v>
                </c:pt>
                <c:pt idx="514">
                  <c:v>-10.5886</c:v>
                </c:pt>
                <c:pt idx="515">
                  <c:v>-10.740600000000001</c:v>
                </c:pt>
                <c:pt idx="516">
                  <c:v>-10.880599999999999</c:v>
                </c:pt>
                <c:pt idx="517">
                  <c:v>-11.0031</c:v>
                </c:pt>
                <c:pt idx="518">
                  <c:v>-11.1114</c:v>
                </c:pt>
                <c:pt idx="519">
                  <c:v>-11.2349</c:v>
                </c:pt>
                <c:pt idx="520">
                  <c:v>-11.3537</c:v>
                </c:pt>
                <c:pt idx="521">
                  <c:v>-11.509600000000001</c:v>
                </c:pt>
                <c:pt idx="522">
                  <c:v>-11.6159</c:v>
                </c:pt>
                <c:pt idx="523">
                  <c:v>-11.7318</c:v>
                </c:pt>
                <c:pt idx="524">
                  <c:v>-11.876099999999999</c:v>
                </c:pt>
                <c:pt idx="525">
                  <c:v>-11.981400000000001</c:v>
                </c:pt>
                <c:pt idx="526">
                  <c:v>-12.0695</c:v>
                </c:pt>
                <c:pt idx="527">
                  <c:v>-12.221399999999999</c:v>
                </c:pt>
                <c:pt idx="528">
                  <c:v>-12.3591</c:v>
                </c:pt>
                <c:pt idx="529">
                  <c:v>-12.456099999999999</c:v>
                </c:pt>
                <c:pt idx="530">
                  <c:v>-12.581799999999999</c:v>
                </c:pt>
                <c:pt idx="531">
                  <c:v>-12.7011</c:v>
                </c:pt>
                <c:pt idx="532">
                  <c:v>-12.8522</c:v>
                </c:pt>
                <c:pt idx="533">
                  <c:v>-13.0014</c:v>
                </c:pt>
                <c:pt idx="534">
                  <c:v>-13.096399999999999</c:v>
                </c:pt>
                <c:pt idx="535">
                  <c:v>-13.2369</c:v>
                </c:pt>
                <c:pt idx="536">
                  <c:v>-13.3917</c:v>
                </c:pt>
                <c:pt idx="537">
                  <c:v>-13.520799999999999</c:v>
                </c:pt>
                <c:pt idx="538">
                  <c:v>-13.616099999999999</c:v>
                </c:pt>
                <c:pt idx="539">
                  <c:v>-13.7363</c:v>
                </c:pt>
                <c:pt idx="540">
                  <c:v>-13.863099999999999</c:v>
                </c:pt>
                <c:pt idx="541">
                  <c:v>-13.992800000000001</c:v>
                </c:pt>
                <c:pt idx="542">
                  <c:v>-14.1203</c:v>
                </c:pt>
                <c:pt idx="543">
                  <c:v>-14.2102</c:v>
                </c:pt>
                <c:pt idx="544">
                  <c:v>-14.332800000000001</c:v>
                </c:pt>
                <c:pt idx="545">
                  <c:v>-14.4823</c:v>
                </c:pt>
                <c:pt idx="546">
                  <c:v>-14.613200000000001</c:v>
                </c:pt>
                <c:pt idx="547">
                  <c:v>-14.7209</c:v>
                </c:pt>
                <c:pt idx="548">
                  <c:v>-14.8521</c:v>
                </c:pt>
                <c:pt idx="549">
                  <c:v>-14.9642</c:v>
                </c:pt>
                <c:pt idx="550">
                  <c:v>-15.1006</c:v>
                </c:pt>
                <c:pt idx="551">
                  <c:v>-15.220499999999999</c:v>
                </c:pt>
                <c:pt idx="552">
                  <c:v>-15.3826</c:v>
                </c:pt>
                <c:pt idx="553">
                  <c:v>-15.523099999999999</c:v>
                </c:pt>
                <c:pt idx="554">
                  <c:v>-15.640700000000001</c:v>
                </c:pt>
                <c:pt idx="555">
                  <c:v>-15.739100000000001</c:v>
                </c:pt>
                <c:pt idx="556">
                  <c:v>-15.884</c:v>
                </c:pt>
                <c:pt idx="557">
                  <c:v>-16.030999999999999</c:v>
                </c:pt>
                <c:pt idx="558">
                  <c:v>-16.116099999999999</c:v>
                </c:pt>
                <c:pt idx="559">
                  <c:v>-16.2303</c:v>
                </c:pt>
                <c:pt idx="560">
                  <c:v>-16.338000000000001</c:v>
                </c:pt>
                <c:pt idx="561">
                  <c:v>-16.505199999999999</c:v>
                </c:pt>
                <c:pt idx="562">
                  <c:v>-16.617599999999999</c:v>
                </c:pt>
                <c:pt idx="563">
                  <c:v>-16.715499999999999</c:v>
                </c:pt>
                <c:pt idx="564">
                  <c:v>-16.8399</c:v>
                </c:pt>
                <c:pt idx="565">
                  <c:v>-16.993300000000001</c:v>
                </c:pt>
                <c:pt idx="566">
                  <c:v>-17.117899999999999</c:v>
                </c:pt>
                <c:pt idx="567">
                  <c:v>-17.2563</c:v>
                </c:pt>
                <c:pt idx="568">
                  <c:v>-17.3855</c:v>
                </c:pt>
                <c:pt idx="569">
                  <c:v>-17.478300000000001</c:v>
                </c:pt>
                <c:pt idx="570">
                  <c:v>-17.611000000000001</c:v>
                </c:pt>
                <c:pt idx="571">
                  <c:v>-17.749600000000001</c:v>
                </c:pt>
                <c:pt idx="572">
                  <c:v>-17.836600000000001</c:v>
                </c:pt>
                <c:pt idx="573">
                  <c:v>-17.9727</c:v>
                </c:pt>
                <c:pt idx="574">
                  <c:v>-18.1081</c:v>
                </c:pt>
                <c:pt idx="575">
                  <c:v>-18.239999999999998</c:v>
                </c:pt>
                <c:pt idx="576">
                  <c:v>-18.351199999999999</c:v>
                </c:pt>
                <c:pt idx="577">
                  <c:v>-18.463999999999999</c:v>
                </c:pt>
                <c:pt idx="578">
                  <c:v>-18.610800000000001</c:v>
                </c:pt>
                <c:pt idx="579">
                  <c:v>-18.7273</c:v>
                </c:pt>
                <c:pt idx="580">
                  <c:v>-18.857700000000001</c:v>
                </c:pt>
                <c:pt idx="581">
                  <c:v>-18.972999999999999</c:v>
                </c:pt>
                <c:pt idx="582">
                  <c:v>-19.117100000000001</c:v>
                </c:pt>
                <c:pt idx="583">
                  <c:v>-19.256</c:v>
                </c:pt>
                <c:pt idx="584">
                  <c:v>-19.38</c:v>
                </c:pt>
                <c:pt idx="585">
                  <c:v>-19.477499999999999</c:v>
                </c:pt>
                <c:pt idx="586">
                  <c:v>-19.600899999999999</c:v>
                </c:pt>
                <c:pt idx="587">
                  <c:v>-19.776700000000002</c:v>
                </c:pt>
                <c:pt idx="588">
                  <c:v>-19.889600000000002</c:v>
                </c:pt>
                <c:pt idx="589">
                  <c:v>-19.9941</c:v>
                </c:pt>
                <c:pt idx="590">
                  <c:v>-20.110199999999999</c:v>
                </c:pt>
                <c:pt idx="591">
                  <c:v>-20.262899999999998</c:v>
                </c:pt>
                <c:pt idx="592">
                  <c:v>-20.393799999999999</c:v>
                </c:pt>
                <c:pt idx="593">
                  <c:v>-20.5032</c:v>
                </c:pt>
                <c:pt idx="594">
                  <c:v>-20.634599999999999</c:v>
                </c:pt>
                <c:pt idx="595">
                  <c:v>-20.7821</c:v>
                </c:pt>
                <c:pt idx="596">
                  <c:v>-20.8871</c:v>
                </c:pt>
                <c:pt idx="597">
                  <c:v>-21.007899999999999</c:v>
                </c:pt>
                <c:pt idx="598">
                  <c:v>-21.136600000000001</c:v>
                </c:pt>
                <c:pt idx="599">
                  <c:v>-21.257000000000001</c:v>
                </c:pt>
                <c:pt idx="600">
                  <c:v>-21.378799999999998</c:v>
                </c:pt>
                <c:pt idx="601">
                  <c:v>-21.4818</c:v>
                </c:pt>
                <c:pt idx="602">
                  <c:v>-21.611899999999999</c:v>
                </c:pt>
                <c:pt idx="603">
                  <c:v>-21.770600000000002</c:v>
                </c:pt>
                <c:pt idx="604">
                  <c:v>-21.886199999999999</c:v>
                </c:pt>
                <c:pt idx="605">
                  <c:v>-21.9953</c:v>
                </c:pt>
                <c:pt idx="606">
                  <c:v>-22.1038</c:v>
                </c:pt>
                <c:pt idx="607">
                  <c:v>-22.278099999999998</c:v>
                </c:pt>
                <c:pt idx="608">
                  <c:v>-22.4101</c:v>
                </c:pt>
                <c:pt idx="609">
                  <c:v>-22.532699999999998</c:v>
                </c:pt>
                <c:pt idx="610">
                  <c:v>-22.6358</c:v>
                </c:pt>
                <c:pt idx="611">
                  <c:v>-22.7651</c:v>
                </c:pt>
                <c:pt idx="612">
                  <c:v>-22.896699999999999</c:v>
                </c:pt>
                <c:pt idx="613">
                  <c:v>-22.9894</c:v>
                </c:pt>
                <c:pt idx="614">
                  <c:v>-23.141500000000001</c:v>
                </c:pt>
                <c:pt idx="615">
                  <c:v>-23.2561</c:v>
                </c:pt>
                <c:pt idx="616">
                  <c:v>-23.393599999999999</c:v>
                </c:pt>
                <c:pt idx="617">
                  <c:v>-23.495999999999999</c:v>
                </c:pt>
                <c:pt idx="618">
                  <c:v>-23.6403</c:v>
                </c:pt>
                <c:pt idx="619">
                  <c:v>-23.755600000000001</c:v>
                </c:pt>
                <c:pt idx="620">
                  <c:v>-23.911300000000001</c:v>
                </c:pt>
                <c:pt idx="621">
                  <c:v>-24.0318</c:v>
                </c:pt>
                <c:pt idx="622">
                  <c:v>-24.139099999999999</c:v>
                </c:pt>
                <c:pt idx="623">
                  <c:v>-24.2773</c:v>
                </c:pt>
                <c:pt idx="624">
                  <c:v>-24.415199999999999</c:v>
                </c:pt>
                <c:pt idx="625">
                  <c:v>-24.555700000000002</c:v>
                </c:pt>
                <c:pt idx="626">
                  <c:v>-24.652000000000001</c:v>
                </c:pt>
                <c:pt idx="627">
                  <c:v>-24.810400000000001</c:v>
                </c:pt>
                <c:pt idx="628">
                  <c:v>-24.937799999999999</c:v>
                </c:pt>
                <c:pt idx="629">
                  <c:v>-25.045300000000001</c:v>
                </c:pt>
                <c:pt idx="630">
                  <c:v>-25.168800000000001</c:v>
                </c:pt>
                <c:pt idx="631">
                  <c:v>-25.317699999999999</c:v>
                </c:pt>
                <c:pt idx="632">
                  <c:v>-25.474</c:v>
                </c:pt>
                <c:pt idx="633">
                  <c:v>-25.579000000000001</c:v>
                </c:pt>
                <c:pt idx="634">
                  <c:v>-25.672499999999999</c:v>
                </c:pt>
                <c:pt idx="635">
                  <c:v>-25.809699999999999</c:v>
                </c:pt>
                <c:pt idx="636">
                  <c:v>-25.9528</c:v>
                </c:pt>
                <c:pt idx="637">
                  <c:v>-26.083500000000001</c:v>
                </c:pt>
                <c:pt idx="638">
                  <c:v>-26.1647</c:v>
                </c:pt>
                <c:pt idx="639">
                  <c:v>-26.284800000000001</c:v>
                </c:pt>
                <c:pt idx="640">
                  <c:v>-26.415400000000002</c:v>
                </c:pt>
                <c:pt idx="641">
                  <c:v>-26.537700000000001</c:v>
                </c:pt>
                <c:pt idx="642">
                  <c:v>-26.659500000000001</c:v>
                </c:pt>
                <c:pt idx="643">
                  <c:v>-26.785499999999999</c:v>
                </c:pt>
                <c:pt idx="644">
                  <c:v>-26.923100000000002</c:v>
                </c:pt>
                <c:pt idx="645">
                  <c:v>-27.050999999999998</c:v>
                </c:pt>
                <c:pt idx="646">
                  <c:v>-27.162400000000002</c:v>
                </c:pt>
                <c:pt idx="647">
                  <c:v>-27.276499999999999</c:v>
                </c:pt>
                <c:pt idx="648">
                  <c:v>-27.4131</c:v>
                </c:pt>
                <c:pt idx="649">
                  <c:v>-27.565100000000001</c:v>
                </c:pt>
                <c:pt idx="650">
                  <c:v>-27.6663</c:v>
                </c:pt>
                <c:pt idx="651">
                  <c:v>-27.761900000000001</c:v>
                </c:pt>
                <c:pt idx="652">
                  <c:v>-27.9163</c:v>
                </c:pt>
                <c:pt idx="653">
                  <c:v>-28.028099999999998</c:v>
                </c:pt>
                <c:pt idx="654">
                  <c:v>-28.1647</c:v>
                </c:pt>
                <c:pt idx="655">
                  <c:v>-28.296500000000002</c:v>
                </c:pt>
                <c:pt idx="656">
                  <c:v>-28.422999999999998</c:v>
                </c:pt>
                <c:pt idx="657">
                  <c:v>-28.5472</c:v>
                </c:pt>
                <c:pt idx="658">
                  <c:v>-28.691800000000001</c:v>
                </c:pt>
                <c:pt idx="659">
                  <c:v>-28.7971</c:v>
                </c:pt>
                <c:pt idx="660">
                  <c:v>-28.9054</c:v>
                </c:pt>
                <c:pt idx="661">
                  <c:v>-29.031199999999998</c:v>
                </c:pt>
                <c:pt idx="662">
                  <c:v>-29.170200000000001</c:v>
                </c:pt>
                <c:pt idx="663">
                  <c:v>-29.297999999999998</c:v>
                </c:pt>
                <c:pt idx="664">
                  <c:v>-29.4133</c:v>
                </c:pt>
                <c:pt idx="665">
                  <c:v>-29.543800000000001</c:v>
                </c:pt>
                <c:pt idx="666">
                  <c:v>-29.6768</c:v>
                </c:pt>
                <c:pt idx="667">
                  <c:v>-29.794899999999998</c:v>
                </c:pt>
                <c:pt idx="668">
                  <c:v>-29.901</c:v>
                </c:pt>
                <c:pt idx="669">
                  <c:v>-29.915900000000001</c:v>
                </c:pt>
                <c:pt idx="670">
                  <c:v>-29.573699999999999</c:v>
                </c:pt>
                <c:pt idx="671">
                  <c:v>-29.2317</c:v>
                </c:pt>
                <c:pt idx="672">
                  <c:v>-28.903700000000001</c:v>
                </c:pt>
                <c:pt idx="673">
                  <c:v>-28.586600000000001</c:v>
                </c:pt>
                <c:pt idx="674">
                  <c:v>-28.2881</c:v>
                </c:pt>
                <c:pt idx="675">
                  <c:v>-27.986699999999999</c:v>
                </c:pt>
                <c:pt idx="676">
                  <c:v>-27.691099999999999</c:v>
                </c:pt>
                <c:pt idx="677">
                  <c:v>-27.415900000000001</c:v>
                </c:pt>
                <c:pt idx="678">
                  <c:v>-27.145099999999999</c:v>
                </c:pt>
                <c:pt idx="679">
                  <c:v>-26.869800000000001</c:v>
                </c:pt>
                <c:pt idx="680">
                  <c:v>-26.600999999999999</c:v>
                </c:pt>
                <c:pt idx="681">
                  <c:v>-26.333400000000001</c:v>
                </c:pt>
                <c:pt idx="682">
                  <c:v>-26.0517</c:v>
                </c:pt>
                <c:pt idx="683">
                  <c:v>-25.790600000000001</c:v>
                </c:pt>
                <c:pt idx="684">
                  <c:v>-25.526</c:v>
                </c:pt>
                <c:pt idx="685">
                  <c:v>-25.2713</c:v>
                </c:pt>
                <c:pt idx="686">
                  <c:v>-25.0016</c:v>
                </c:pt>
                <c:pt idx="687">
                  <c:v>-24.733599999999999</c:v>
                </c:pt>
                <c:pt idx="688">
                  <c:v>-24.486999999999998</c:v>
                </c:pt>
                <c:pt idx="689">
                  <c:v>-24.2394</c:v>
                </c:pt>
                <c:pt idx="690">
                  <c:v>-23.9771</c:v>
                </c:pt>
                <c:pt idx="691">
                  <c:v>-23.725200000000001</c:v>
                </c:pt>
                <c:pt idx="692">
                  <c:v>-23.475899999999999</c:v>
                </c:pt>
                <c:pt idx="693">
                  <c:v>-23.216000000000001</c:v>
                </c:pt>
                <c:pt idx="694">
                  <c:v>-22.9803</c:v>
                </c:pt>
                <c:pt idx="695">
                  <c:v>-22.7285</c:v>
                </c:pt>
                <c:pt idx="696">
                  <c:v>-22.482700000000001</c:v>
                </c:pt>
                <c:pt idx="697">
                  <c:v>-22.228200000000001</c:v>
                </c:pt>
                <c:pt idx="698">
                  <c:v>-21.990500000000001</c:v>
                </c:pt>
                <c:pt idx="699">
                  <c:v>-21.745799999999999</c:v>
                </c:pt>
                <c:pt idx="700">
                  <c:v>-21.506399999999999</c:v>
                </c:pt>
                <c:pt idx="701">
                  <c:v>-21.258199999999999</c:v>
                </c:pt>
                <c:pt idx="702">
                  <c:v>-21.0091</c:v>
                </c:pt>
                <c:pt idx="703">
                  <c:v>-20.770399999999999</c:v>
                </c:pt>
                <c:pt idx="704">
                  <c:v>-20.534300000000002</c:v>
                </c:pt>
                <c:pt idx="705">
                  <c:v>-20.2911</c:v>
                </c:pt>
                <c:pt idx="706">
                  <c:v>-20.057500000000001</c:v>
                </c:pt>
                <c:pt idx="707">
                  <c:v>-19.823</c:v>
                </c:pt>
                <c:pt idx="708">
                  <c:v>-19.5777</c:v>
                </c:pt>
                <c:pt idx="709">
                  <c:v>-19.3552</c:v>
                </c:pt>
                <c:pt idx="710">
                  <c:v>-19.116700000000002</c:v>
                </c:pt>
                <c:pt idx="711">
                  <c:v>-18.8949</c:v>
                </c:pt>
                <c:pt idx="712">
                  <c:v>-18.660599999999999</c:v>
                </c:pt>
                <c:pt idx="713">
                  <c:v>-18.433800000000002</c:v>
                </c:pt>
                <c:pt idx="714">
                  <c:v>-18.200800000000001</c:v>
                </c:pt>
                <c:pt idx="715">
                  <c:v>-17.9755</c:v>
                </c:pt>
                <c:pt idx="716">
                  <c:v>-17.749600000000001</c:v>
                </c:pt>
                <c:pt idx="717">
                  <c:v>-17.529399999999999</c:v>
                </c:pt>
                <c:pt idx="718">
                  <c:v>-17.303100000000001</c:v>
                </c:pt>
                <c:pt idx="719">
                  <c:v>-17.0913</c:v>
                </c:pt>
                <c:pt idx="720">
                  <c:v>-16.864599999999999</c:v>
                </c:pt>
                <c:pt idx="721">
                  <c:v>-16.641200000000001</c:v>
                </c:pt>
                <c:pt idx="722">
                  <c:v>-16.4312</c:v>
                </c:pt>
                <c:pt idx="723">
                  <c:v>-16.218699999999998</c:v>
                </c:pt>
                <c:pt idx="724">
                  <c:v>-16.005500000000001</c:v>
                </c:pt>
                <c:pt idx="725">
                  <c:v>-15.7933</c:v>
                </c:pt>
                <c:pt idx="726">
                  <c:v>-15.588699999999999</c:v>
                </c:pt>
                <c:pt idx="727">
                  <c:v>-15.3712</c:v>
                </c:pt>
                <c:pt idx="728">
                  <c:v>-15.167400000000001</c:v>
                </c:pt>
                <c:pt idx="729">
                  <c:v>-14.960900000000001</c:v>
                </c:pt>
                <c:pt idx="730">
                  <c:v>-14.756</c:v>
                </c:pt>
                <c:pt idx="731">
                  <c:v>-14.5573</c:v>
                </c:pt>
                <c:pt idx="732">
                  <c:v>-14.3589</c:v>
                </c:pt>
                <c:pt idx="733">
                  <c:v>-14.155099999999999</c:v>
                </c:pt>
                <c:pt idx="734">
                  <c:v>-13.958399999999999</c:v>
                </c:pt>
                <c:pt idx="735">
                  <c:v>-13.756600000000001</c:v>
                </c:pt>
                <c:pt idx="736">
                  <c:v>-13.558299999999999</c:v>
                </c:pt>
                <c:pt idx="737">
                  <c:v>-13.3703</c:v>
                </c:pt>
                <c:pt idx="738">
                  <c:v>-13.174799999999999</c:v>
                </c:pt>
                <c:pt idx="739">
                  <c:v>-12.9861</c:v>
                </c:pt>
                <c:pt idx="740">
                  <c:v>-12.8034</c:v>
                </c:pt>
                <c:pt idx="741">
                  <c:v>-12.612399999999999</c:v>
                </c:pt>
                <c:pt idx="742">
                  <c:v>-12.417299999999999</c:v>
                </c:pt>
                <c:pt idx="743">
                  <c:v>-12.239100000000001</c:v>
                </c:pt>
                <c:pt idx="744">
                  <c:v>-12.0504</c:v>
                </c:pt>
                <c:pt idx="745">
                  <c:v>-11.867599999999999</c:v>
                </c:pt>
                <c:pt idx="746">
                  <c:v>-11.6861</c:v>
                </c:pt>
                <c:pt idx="747">
                  <c:v>-11.5091</c:v>
                </c:pt>
                <c:pt idx="748">
                  <c:v>-11.325900000000001</c:v>
                </c:pt>
                <c:pt idx="749">
                  <c:v>-11.1561</c:v>
                </c:pt>
                <c:pt idx="750">
                  <c:v>-10.9749</c:v>
                </c:pt>
                <c:pt idx="751">
                  <c:v>-10.798299999999999</c:v>
                </c:pt>
                <c:pt idx="752">
                  <c:v>-10.623100000000001</c:v>
                </c:pt>
                <c:pt idx="753">
                  <c:v>-10.452500000000001</c:v>
                </c:pt>
                <c:pt idx="754">
                  <c:v>-10.276999999999999</c:v>
                </c:pt>
                <c:pt idx="755">
                  <c:v>-10.108700000000001</c:v>
                </c:pt>
                <c:pt idx="756">
                  <c:v>-9.9472799999999992</c:v>
                </c:pt>
                <c:pt idx="757">
                  <c:v>-9.7692999999999994</c:v>
                </c:pt>
                <c:pt idx="758">
                  <c:v>-9.6061700000000005</c:v>
                </c:pt>
                <c:pt idx="759">
                  <c:v>-9.4435400000000005</c:v>
                </c:pt>
                <c:pt idx="760">
                  <c:v>-9.2792300000000001</c:v>
                </c:pt>
                <c:pt idx="761">
                  <c:v>-9.1145899999999997</c:v>
                </c:pt>
                <c:pt idx="762">
                  <c:v>-8.9523700000000002</c:v>
                </c:pt>
                <c:pt idx="763">
                  <c:v>-8.7937799999999999</c:v>
                </c:pt>
                <c:pt idx="764">
                  <c:v>-8.6333599999999997</c:v>
                </c:pt>
                <c:pt idx="765">
                  <c:v>-8.4774899999999995</c:v>
                </c:pt>
                <c:pt idx="766">
                  <c:v>-8.3156599999999994</c:v>
                </c:pt>
                <c:pt idx="767">
                  <c:v>-8.1611799999999999</c:v>
                </c:pt>
                <c:pt idx="768">
                  <c:v>-7.9954499999999999</c:v>
                </c:pt>
                <c:pt idx="769">
                  <c:v>-7.8407200000000001</c:v>
                </c:pt>
                <c:pt idx="770">
                  <c:v>-7.6945499999999996</c:v>
                </c:pt>
                <c:pt idx="771">
                  <c:v>-7.5398300000000003</c:v>
                </c:pt>
                <c:pt idx="772">
                  <c:v>-7.3892800000000003</c:v>
                </c:pt>
                <c:pt idx="773">
                  <c:v>-7.2385999999999999</c:v>
                </c:pt>
                <c:pt idx="774">
                  <c:v>-7.0873100000000004</c:v>
                </c:pt>
                <c:pt idx="775">
                  <c:v>-6.9495800000000001</c:v>
                </c:pt>
                <c:pt idx="776">
                  <c:v>-6.79854</c:v>
                </c:pt>
                <c:pt idx="777">
                  <c:v>-6.6421799999999998</c:v>
                </c:pt>
                <c:pt idx="778">
                  <c:v>-6.5074399999999999</c:v>
                </c:pt>
                <c:pt idx="779">
                  <c:v>-6.3617900000000001</c:v>
                </c:pt>
                <c:pt idx="780">
                  <c:v>-6.2195299999999998</c:v>
                </c:pt>
                <c:pt idx="781">
                  <c:v>-6.0841200000000004</c:v>
                </c:pt>
                <c:pt idx="782">
                  <c:v>-5.9326699999999999</c:v>
                </c:pt>
                <c:pt idx="783">
                  <c:v>-5.7956300000000001</c:v>
                </c:pt>
                <c:pt idx="784">
                  <c:v>-5.6378399999999997</c:v>
                </c:pt>
                <c:pt idx="785">
                  <c:v>-5.5387599999999999</c:v>
                </c:pt>
                <c:pt idx="786">
                  <c:v>-5.3834400000000002</c:v>
                </c:pt>
                <c:pt idx="787">
                  <c:v>-5.23888</c:v>
                </c:pt>
                <c:pt idx="788">
                  <c:v>-5.1174600000000003</c:v>
                </c:pt>
                <c:pt idx="789">
                  <c:v>-4.9892500000000002</c:v>
                </c:pt>
                <c:pt idx="790">
                  <c:v>-4.8490900000000003</c:v>
                </c:pt>
                <c:pt idx="791">
                  <c:v>-4.7037399999999998</c:v>
                </c:pt>
                <c:pt idx="792">
                  <c:v>-4.5769799999999998</c:v>
                </c:pt>
                <c:pt idx="793">
                  <c:v>-4.4524999999999997</c:v>
                </c:pt>
                <c:pt idx="794">
                  <c:v>-4.3200399999999997</c:v>
                </c:pt>
                <c:pt idx="795">
                  <c:v>-4.20655</c:v>
                </c:pt>
                <c:pt idx="796">
                  <c:v>-4.0732900000000001</c:v>
                </c:pt>
                <c:pt idx="797">
                  <c:v>-3.9464899999999998</c:v>
                </c:pt>
                <c:pt idx="798">
                  <c:v>-3.8220700000000001</c:v>
                </c:pt>
                <c:pt idx="799">
                  <c:v>-3.6785199999999998</c:v>
                </c:pt>
                <c:pt idx="800">
                  <c:v>-3.5676399999999999</c:v>
                </c:pt>
                <c:pt idx="801">
                  <c:v>-3.4492600000000002</c:v>
                </c:pt>
                <c:pt idx="802">
                  <c:v>-3.3231899999999999</c:v>
                </c:pt>
                <c:pt idx="803">
                  <c:v>-3.21543</c:v>
                </c:pt>
                <c:pt idx="804">
                  <c:v>-3.08704</c:v>
                </c:pt>
                <c:pt idx="805">
                  <c:v>-2.9701599999999999</c:v>
                </c:pt>
                <c:pt idx="806">
                  <c:v>-2.8615900000000001</c:v>
                </c:pt>
                <c:pt idx="807">
                  <c:v>-2.7385999999999999</c:v>
                </c:pt>
                <c:pt idx="808">
                  <c:v>-2.6182099999999999</c:v>
                </c:pt>
                <c:pt idx="809">
                  <c:v>-2.51953</c:v>
                </c:pt>
                <c:pt idx="810">
                  <c:v>-2.3911799999999999</c:v>
                </c:pt>
                <c:pt idx="811">
                  <c:v>-2.2864200000000001</c:v>
                </c:pt>
                <c:pt idx="812">
                  <c:v>-2.16452</c:v>
                </c:pt>
                <c:pt idx="813">
                  <c:v>-2.0555500000000002</c:v>
                </c:pt>
                <c:pt idx="814">
                  <c:v>-1.94469</c:v>
                </c:pt>
                <c:pt idx="815">
                  <c:v>-1.8368599999999999</c:v>
                </c:pt>
                <c:pt idx="816">
                  <c:v>-1.7301800000000001</c:v>
                </c:pt>
                <c:pt idx="817">
                  <c:v>-1.6124400000000001</c:v>
                </c:pt>
                <c:pt idx="818">
                  <c:v>-1.50919</c:v>
                </c:pt>
                <c:pt idx="819">
                  <c:v>-1.39297</c:v>
                </c:pt>
                <c:pt idx="820">
                  <c:v>-1.2870299999999999</c:v>
                </c:pt>
                <c:pt idx="821">
                  <c:v>-1.1799599999999999</c:v>
                </c:pt>
                <c:pt idx="822">
                  <c:v>-1.0755300000000001</c:v>
                </c:pt>
                <c:pt idx="823">
                  <c:v>-0.97</c:v>
                </c:pt>
                <c:pt idx="824">
                  <c:v>-0.86823099999999998</c:v>
                </c:pt>
                <c:pt idx="825">
                  <c:v>-0.76761800000000002</c:v>
                </c:pt>
                <c:pt idx="826">
                  <c:v>-0.65669900000000003</c:v>
                </c:pt>
                <c:pt idx="827">
                  <c:v>-0.55073000000000005</c:v>
                </c:pt>
                <c:pt idx="828">
                  <c:v>-0.46534900000000001</c:v>
                </c:pt>
                <c:pt idx="829">
                  <c:v>-0.36435800000000002</c:v>
                </c:pt>
                <c:pt idx="830">
                  <c:v>-0.261824</c:v>
                </c:pt>
                <c:pt idx="831">
                  <c:v>-0.15431800000000001</c:v>
                </c:pt>
                <c:pt idx="832">
                  <c:v>-6.0923999999999999E-2</c:v>
                </c:pt>
                <c:pt idx="833">
                  <c:v>3.5520999999999997E-2</c:v>
                </c:pt>
                <c:pt idx="834">
                  <c:v>0.13350899999999999</c:v>
                </c:pt>
                <c:pt idx="835">
                  <c:v>0.228435</c:v>
                </c:pt>
                <c:pt idx="836">
                  <c:v>0.31879099999999999</c:v>
                </c:pt>
                <c:pt idx="837">
                  <c:v>0.415628</c:v>
                </c:pt>
                <c:pt idx="838">
                  <c:v>0.52734800000000004</c:v>
                </c:pt>
                <c:pt idx="839">
                  <c:v>0.60132200000000002</c:v>
                </c:pt>
                <c:pt idx="840">
                  <c:v>0.69472100000000003</c:v>
                </c:pt>
                <c:pt idx="841">
                  <c:v>0.79385600000000001</c:v>
                </c:pt>
                <c:pt idx="842">
                  <c:v>0.89149999999999996</c:v>
                </c:pt>
                <c:pt idx="843">
                  <c:v>0.98146100000000003</c:v>
                </c:pt>
                <c:pt idx="844">
                  <c:v>1.08253</c:v>
                </c:pt>
                <c:pt idx="845">
                  <c:v>1.1656599999999999</c:v>
                </c:pt>
                <c:pt idx="846">
                  <c:v>1.25911</c:v>
                </c:pt>
                <c:pt idx="847">
                  <c:v>1.34643</c:v>
                </c:pt>
                <c:pt idx="848">
                  <c:v>1.43679</c:v>
                </c:pt>
                <c:pt idx="849">
                  <c:v>1.5424500000000001</c:v>
                </c:pt>
                <c:pt idx="850">
                  <c:v>1.6378299999999999</c:v>
                </c:pt>
                <c:pt idx="851">
                  <c:v>1.71753</c:v>
                </c:pt>
                <c:pt idx="852">
                  <c:v>1.8087</c:v>
                </c:pt>
                <c:pt idx="853">
                  <c:v>1.8975599999999999</c:v>
                </c:pt>
                <c:pt idx="854">
                  <c:v>1.98837</c:v>
                </c:pt>
                <c:pt idx="855">
                  <c:v>2.0749399999999998</c:v>
                </c:pt>
                <c:pt idx="856">
                  <c:v>2.1580699999999999</c:v>
                </c:pt>
                <c:pt idx="857">
                  <c:v>2.2301899999999999</c:v>
                </c:pt>
                <c:pt idx="858">
                  <c:v>2.3328199999999999</c:v>
                </c:pt>
                <c:pt idx="859">
                  <c:v>2.4033500000000001</c:v>
                </c:pt>
                <c:pt idx="860">
                  <c:v>2.47661</c:v>
                </c:pt>
                <c:pt idx="861">
                  <c:v>2.5735399999999999</c:v>
                </c:pt>
                <c:pt idx="862">
                  <c:v>2.6471900000000002</c:v>
                </c:pt>
                <c:pt idx="863">
                  <c:v>2.7372299999999998</c:v>
                </c:pt>
                <c:pt idx="864">
                  <c:v>2.8077700000000001</c:v>
                </c:pt>
                <c:pt idx="865">
                  <c:v>2.8890899999999999</c:v>
                </c:pt>
                <c:pt idx="866">
                  <c:v>2.96305</c:v>
                </c:pt>
                <c:pt idx="867">
                  <c:v>3.0339999999999998</c:v>
                </c:pt>
                <c:pt idx="868">
                  <c:v>3.1339899999999998</c:v>
                </c:pt>
                <c:pt idx="869">
                  <c:v>3.2282899999999999</c:v>
                </c:pt>
                <c:pt idx="870">
                  <c:v>3.25996</c:v>
                </c:pt>
                <c:pt idx="871">
                  <c:v>3.36259</c:v>
                </c:pt>
                <c:pt idx="872">
                  <c:v>3.4327800000000002</c:v>
                </c:pt>
                <c:pt idx="873">
                  <c:v>3.5110600000000001</c:v>
                </c:pt>
                <c:pt idx="874">
                  <c:v>3.5946199999999999</c:v>
                </c:pt>
                <c:pt idx="875">
                  <c:v>3.6606999999999998</c:v>
                </c:pt>
                <c:pt idx="876">
                  <c:v>3.7515299999999998</c:v>
                </c:pt>
                <c:pt idx="877">
                  <c:v>3.8237100000000002</c:v>
                </c:pt>
                <c:pt idx="878">
                  <c:v>3.9007200000000002</c:v>
                </c:pt>
                <c:pt idx="879">
                  <c:v>3.95953</c:v>
                </c:pt>
                <c:pt idx="880">
                  <c:v>4.0236000000000001</c:v>
                </c:pt>
                <c:pt idx="881">
                  <c:v>4.1113900000000001</c:v>
                </c:pt>
                <c:pt idx="882">
                  <c:v>4.1690500000000004</c:v>
                </c:pt>
                <c:pt idx="883">
                  <c:v>4.22973</c:v>
                </c:pt>
                <c:pt idx="884">
                  <c:v>4.3087600000000004</c:v>
                </c:pt>
                <c:pt idx="885">
                  <c:v>4.38584</c:v>
                </c:pt>
                <c:pt idx="886">
                  <c:v>4.4343500000000002</c:v>
                </c:pt>
                <c:pt idx="887">
                  <c:v>4.5003799999999998</c:v>
                </c:pt>
                <c:pt idx="888">
                  <c:v>4.5828600000000002</c:v>
                </c:pt>
                <c:pt idx="889">
                  <c:v>4.6584500000000002</c:v>
                </c:pt>
                <c:pt idx="890">
                  <c:v>4.7073</c:v>
                </c:pt>
                <c:pt idx="891">
                  <c:v>4.7759900000000002</c:v>
                </c:pt>
                <c:pt idx="892">
                  <c:v>4.8489300000000002</c:v>
                </c:pt>
                <c:pt idx="893">
                  <c:v>4.9058099999999998</c:v>
                </c:pt>
                <c:pt idx="894">
                  <c:v>4.9752700000000001</c:v>
                </c:pt>
                <c:pt idx="895">
                  <c:v>5.0441200000000004</c:v>
                </c:pt>
                <c:pt idx="896">
                  <c:v>5.1085700000000003</c:v>
                </c:pt>
                <c:pt idx="897">
                  <c:v>5.1605100000000004</c:v>
                </c:pt>
                <c:pt idx="898">
                  <c:v>5.2238699999999998</c:v>
                </c:pt>
                <c:pt idx="899">
                  <c:v>5.2972400000000004</c:v>
                </c:pt>
                <c:pt idx="900">
                  <c:v>5.3486900000000004</c:v>
                </c:pt>
                <c:pt idx="901">
                  <c:v>5.4163300000000003</c:v>
                </c:pt>
                <c:pt idx="902">
                  <c:v>5.4759399999999996</c:v>
                </c:pt>
                <c:pt idx="903">
                  <c:v>5.5388999999999999</c:v>
                </c:pt>
                <c:pt idx="904">
                  <c:v>5.5976900000000001</c:v>
                </c:pt>
                <c:pt idx="905">
                  <c:v>5.6653000000000002</c:v>
                </c:pt>
                <c:pt idx="906">
                  <c:v>5.7214600000000004</c:v>
                </c:pt>
                <c:pt idx="907">
                  <c:v>5.78376</c:v>
                </c:pt>
                <c:pt idx="908">
                  <c:v>5.8486500000000001</c:v>
                </c:pt>
                <c:pt idx="909">
                  <c:v>5.9074099999999996</c:v>
                </c:pt>
                <c:pt idx="910">
                  <c:v>5.9579000000000004</c:v>
                </c:pt>
                <c:pt idx="911">
                  <c:v>6.0296399999999997</c:v>
                </c:pt>
                <c:pt idx="912">
                  <c:v>6.0953299999999997</c:v>
                </c:pt>
                <c:pt idx="913">
                  <c:v>6.1484199999999998</c:v>
                </c:pt>
                <c:pt idx="914">
                  <c:v>6.2168000000000001</c:v>
                </c:pt>
                <c:pt idx="915">
                  <c:v>6.2736999999999998</c:v>
                </c:pt>
                <c:pt idx="916">
                  <c:v>6.3299300000000001</c:v>
                </c:pt>
                <c:pt idx="917">
                  <c:v>6.3997000000000002</c:v>
                </c:pt>
                <c:pt idx="918">
                  <c:v>6.4525399999999999</c:v>
                </c:pt>
                <c:pt idx="919">
                  <c:v>6.5178500000000001</c:v>
                </c:pt>
                <c:pt idx="920">
                  <c:v>6.5712999999999999</c:v>
                </c:pt>
                <c:pt idx="921">
                  <c:v>6.6232600000000001</c:v>
                </c:pt>
                <c:pt idx="922">
                  <c:v>6.68628</c:v>
                </c:pt>
                <c:pt idx="923">
                  <c:v>6.7446900000000003</c:v>
                </c:pt>
                <c:pt idx="924">
                  <c:v>6.8012899999999998</c:v>
                </c:pt>
                <c:pt idx="925">
                  <c:v>6.8553899999999999</c:v>
                </c:pt>
                <c:pt idx="926">
                  <c:v>6.9215999999999998</c:v>
                </c:pt>
                <c:pt idx="927">
                  <c:v>6.9705700000000004</c:v>
                </c:pt>
                <c:pt idx="928">
                  <c:v>7.0354200000000002</c:v>
                </c:pt>
                <c:pt idx="929">
                  <c:v>7.0873900000000001</c:v>
                </c:pt>
                <c:pt idx="930">
                  <c:v>7.1528600000000004</c:v>
                </c:pt>
                <c:pt idx="931">
                  <c:v>7.20627</c:v>
                </c:pt>
                <c:pt idx="932">
                  <c:v>7.2681100000000001</c:v>
                </c:pt>
                <c:pt idx="933">
                  <c:v>7.3250599999999997</c:v>
                </c:pt>
                <c:pt idx="934">
                  <c:v>7.3754999999999997</c:v>
                </c:pt>
                <c:pt idx="935">
                  <c:v>7.4292999999999996</c:v>
                </c:pt>
                <c:pt idx="936">
                  <c:v>7.4993299999999996</c:v>
                </c:pt>
                <c:pt idx="937">
                  <c:v>7.5623100000000001</c:v>
                </c:pt>
                <c:pt idx="938">
                  <c:v>7.5879799999999999</c:v>
                </c:pt>
                <c:pt idx="939">
                  <c:v>7.6651899999999999</c:v>
                </c:pt>
                <c:pt idx="940">
                  <c:v>7.7290200000000002</c:v>
                </c:pt>
                <c:pt idx="941">
                  <c:v>7.7731500000000002</c:v>
                </c:pt>
                <c:pt idx="942">
                  <c:v>7.8317300000000003</c:v>
                </c:pt>
                <c:pt idx="943">
                  <c:v>7.8887200000000002</c:v>
                </c:pt>
                <c:pt idx="944">
                  <c:v>7.9448800000000004</c:v>
                </c:pt>
                <c:pt idx="945">
                  <c:v>7.9907199999999996</c:v>
                </c:pt>
                <c:pt idx="946">
                  <c:v>8.0452999999999992</c:v>
                </c:pt>
                <c:pt idx="947">
                  <c:v>8.1072799999999994</c:v>
                </c:pt>
                <c:pt idx="948">
                  <c:v>8.1654</c:v>
                </c:pt>
                <c:pt idx="949">
                  <c:v>8.2133800000000008</c:v>
                </c:pt>
                <c:pt idx="950">
                  <c:v>8.2634399999999992</c:v>
                </c:pt>
                <c:pt idx="951">
                  <c:v>8.3298799999999993</c:v>
                </c:pt>
                <c:pt idx="952">
                  <c:v>8.3806200000000004</c:v>
                </c:pt>
                <c:pt idx="953">
                  <c:v>8.4295200000000001</c:v>
                </c:pt>
                <c:pt idx="954">
                  <c:v>8.4837699999999998</c:v>
                </c:pt>
                <c:pt idx="955">
                  <c:v>8.5427</c:v>
                </c:pt>
                <c:pt idx="956">
                  <c:v>8.5824300000000004</c:v>
                </c:pt>
                <c:pt idx="957">
                  <c:v>8.6439199999999996</c:v>
                </c:pt>
                <c:pt idx="958">
                  <c:v>8.7116600000000002</c:v>
                </c:pt>
                <c:pt idx="959">
                  <c:v>8.7463800000000003</c:v>
                </c:pt>
                <c:pt idx="960">
                  <c:v>8.8018000000000001</c:v>
                </c:pt>
                <c:pt idx="961">
                  <c:v>8.8721899999999998</c:v>
                </c:pt>
                <c:pt idx="962">
                  <c:v>8.8911999999999995</c:v>
                </c:pt>
                <c:pt idx="963">
                  <c:v>8.9699500000000008</c:v>
                </c:pt>
                <c:pt idx="964">
                  <c:v>9.0120400000000007</c:v>
                </c:pt>
                <c:pt idx="965">
                  <c:v>9.0702099999999994</c:v>
                </c:pt>
                <c:pt idx="966">
                  <c:v>9.1209000000000007</c:v>
                </c:pt>
                <c:pt idx="967">
                  <c:v>9.1698400000000007</c:v>
                </c:pt>
                <c:pt idx="968">
                  <c:v>9.2249300000000005</c:v>
                </c:pt>
                <c:pt idx="969">
                  <c:v>9.2831600000000005</c:v>
                </c:pt>
                <c:pt idx="970">
                  <c:v>9.3220799999999997</c:v>
                </c:pt>
                <c:pt idx="971">
                  <c:v>9.3756400000000006</c:v>
                </c:pt>
                <c:pt idx="972">
                  <c:v>9.4160900000000005</c:v>
                </c:pt>
                <c:pt idx="973">
                  <c:v>9.4710900000000002</c:v>
                </c:pt>
                <c:pt idx="974">
                  <c:v>9.5273099999999999</c:v>
                </c:pt>
                <c:pt idx="975">
                  <c:v>9.5682500000000008</c:v>
                </c:pt>
                <c:pt idx="976">
                  <c:v>9.6113900000000001</c:v>
                </c:pt>
                <c:pt idx="977">
                  <c:v>9.6584699999999994</c:v>
                </c:pt>
                <c:pt idx="978">
                  <c:v>9.7059200000000008</c:v>
                </c:pt>
                <c:pt idx="979">
                  <c:v>9.7590599999999998</c:v>
                </c:pt>
                <c:pt idx="980">
                  <c:v>9.8192000000000004</c:v>
                </c:pt>
                <c:pt idx="981">
                  <c:v>9.8489500000000003</c:v>
                </c:pt>
                <c:pt idx="982">
                  <c:v>9.9024900000000002</c:v>
                </c:pt>
                <c:pt idx="983">
                  <c:v>9.9444099999999995</c:v>
                </c:pt>
                <c:pt idx="984">
                  <c:v>9.9879599999999993</c:v>
                </c:pt>
                <c:pt idx="985">
                  <c:v>10.0336</c:v>
                </c:pt>
                <c:pt idx="986">
                  <c:v>10.0822</c:v>
                </c:pt>
                <c:pt idx="987">
                  <c:v>10.132</c:v>
                </c:pt>
                <c:pt idx="988">
                  <c:v>10.1785</c:v>
                </c:pt>
                <c:pt idx="989">
                  <c:v>10.2159</c:v>
                </c:pt>
                <c:pt idx="990">
                  <c:v>10.278</c:v>
                </c:pt>
                <c:pt idx="991">
                  <c:v>10.2994</c:v>
                </c:pt>
                <c:pt idx="992">
                  <c:v>10.375500000000001</c:v>
                </c:pt>
                <c:pt idx="993">
                  <c:v>10.4092</c:v>
                </c:pt>
                <c:pt idx="994">
                  <c:v>10.452299999999999</c:v>
                </c:pt>
                <c:pt idx="995">
                  <c:v>10.502800000000001</c:v>
                </c:pt>
                <c:pt idx="996">
                  <c:v>10.542</c:v>
                </c:pt>
                <c:pt idx="997">
                  <c:v>10.5824</c:v>
                </c:pt>
                <c:pt idx="998">
                  <c:v>10.617100000000001</c:v>
                </c:pt>
                <c:pt idx="999">
                  <c:v>10.6715</c:v>
                </c:pt>
                <c:pt idx="1000">
                  <c:v>10.716699999999999</c:v>
                </c:pt>
                <c:pt idx="1001">
                  <c:v>10.7537</c:v>
                </c:pt>
                <c:pt idx="1002">
                  <c:v>10.799200000000001</c:v>
                </c:pt>
                <c:pt idx="1003">
                  <c:v>10.8291</c:v>
                </c:pt>
                <c:pt idx="1004">
                  <c:v>10.889099999999999</c:v>
                </c:pt>
                <c:pt idx="1005">
                  <c:v>10.9267</c:v>
                </c:pt>
                <c:pt idx="1006">
                  <c:v>10.963699999999999</c:v>
                </c:pt>
                <c:pt idx="1007">
                  <c:v>11.0009</c:v>
                </c:pt>
                <c:pt idx="1008">
                  <c:v>11.041</c:v>
                </c:pt>
                <c:pt idx="1009">
                  <c:v>11.0861</c:v>
                </c:pt>
                <c:pt idx="1010">
                  <c:v>11.1396</c:v>
                </c:pt>
                <c:pt idx="1011">
                  <c:v>11.1707</c:v>
                </c:pt>
                <c:pt idx="1012">
                  <c:v>11.2117</c:v>
                </c:pt>
                <c:pt idx="1013">
                  <c:v>11.249599999999999</c:v>
                </c:pt>
                <c:pt idx="1014">
                  <c:v>11.290800000000001</c:v>
                </c:pt>
                <c:pt idx="1015">
                  <c:v>11.3331</c:v>
                </c:pt>
                <c:pt idx="1016">
                  <c:v>11.3779</c:v>
                </c:pt>
                <c:pt idx="1017">
                  <c:v>11.4169</c:v>
                </c:pt>
                <c:pt idx="1018">
                  <c:v>11.4542</c:v>
                </c:pt>
                <c:pt idx="1019">
                  <c:v>11.4939</c:v>
                </c:pt>
                <c:pt idx="1020">
                  <c:v>11.536199999999999</c:v>
                </c:pt>
                <c:pt idx="1021">
                  <c:v>11.5602</c:v>
                </c:pt>
                <c:pt idx="1022">
                  <c:v>11.602399999999999</c:v>
                </c:pt>
                <c:pt idx="1023">
                  <c:v>11.655799999999999</c:v>
                </c:pt>
                <c:pt idx="1024">
                  <c:v>11.6836</c:v>
                </c:pt>
                <c:pt idx="1025">
                  <c:v>11.7141</c:v>
                </c:pt>
                <c:pt idx="1026">
                  <c:v>11.779500000000001</c:v>
                </c:pt>
                <c:pt idx="1027">
                  <c:v>11.800800000000001</c:v>
                </c:pt>
                <c:pt idx="1028">
                  <c:v>11.8293</c:v>
                </c:pt>
                <c:pt idx="1029">
                  <c:v>11.887600000000001</c:v>
                </c:pt>
                <c:pt idx="1030">
                  <c:v>11.9213</c:v>
                </c:pt>
                <c:pt idx="1031">
                  <c:v>11.9453</c:v>
                </c:pt>
                <c:pt idx="1032">
                  <c:v>11.9963</c:v>
                </c:pt>
                <c:pt idx="1033">
                  <c:v>12.0357</c:v>
                </c:pt>
                <c:pt idx="1034">
                  <c:v>12.055899999999999</c:v>
                </c:pt>
                <c:pt idx="1035">
                  <c:v>12.1067</c:v>
                </c:pt>
                <c:pt idx="1036">
                  <c:v>12.147500000000001</c:v>
                </c:pt>
                <c:pt idx="1037">
                  <c:v>12.175800000000001</c:v>
                </c:pt>
                <c:pt idx="1038">
                  <c:v>12.2159</c:v>
                </c:pt>
                <c:pt idx="1039">
                  <c:v>12.2485</c:v>
                </c:pt>
                <c:pt idx="1040">
                  <c:v>12.2897</c:v>
                </c:pt>
                <c:pt idx="1041">
                  <c:v>12.319900000000001</c:v>
                </c:pt>
                <c:pt idx="1042">
                  <c:v>12.3629</c:v>
                </c:pt>
                <c:pt idx="1043">
                  <c:v>12.3908</c:v>
                </c:pt>
                <c:pt idx="1044">
                  <c:v>12.4239</c:v>
                </c:pt>
                <c:pt idx="1045">
                  <c:v>12.4696</c:v>
                </c:pt>
                <c:pt idx="1046">
                  <c:v>12.5078</c:v>
                </c:pt>
                <c:pt idx="1047">
                  <c:v>12.542299999999999</c:v>
                </c:pt>
                <c:pt idx="1048">
                  <c:v>12.5787</c:v>
                </c:pt>
                <c:pt idx="1049">
                  <c:v>12.6159</c:v>
                </c:pt>
                <c:pt idx="1050">
                  <c:v>12.646000000000001</c:v>
                </c:pt>
                <c:pt idx="1051">
                  <c:v>12.676600000000001</c:v>
                </c:pt>
                <c:pt idx="1052">
                  <c:v>12.715999999999999</c:v>
                </c:pt>
                <c:pt idx="1053">
                  <c:v>12.7524</c:v>
                </c:pt>
                <c:pt idx="1054">
                  <c:v>12.7742</c:v>
                </c:pt>
                <c:pt idx="1055">
                  <c:v>12.809799999999999</c:v>
                </c:pt>
                <c:pt idx="1056">
                  <c:v>12.8645</c:v>
                </c:pt>
                <c:pt idx="1057">
                  <c:v>12.884499999999999</c:v>
                </c:pt>
                <c:pt idx="1058">
                  <c:v>12.9216</c:v>
                </c:pt>
                <c:pt idx="1059">
                  <c:v>12.947100000000001</c:v>
                </c:pt>
                <c:pt idx="1060">
                  <c:v>12.987</c:v>
                </c:pt>
                <c:pt idx="1061">
                  <c:v>13.0128</c:v>
                </c:pt>
                <c:pt idx="1062">
                  <c:v>13.0465</c:v>
                </c:pt>
                <c:pt idx="1063">
                  <c:v>13.0802</c:v>
                </c:pt>
                <c:pt idx="1064">
                  <c:v>13.1264</c:v>
                </c:pt>
                <c:pt idx="1065">
                  <c:v>13.154299999999999</c:v>
                </c:pt>
                <c:pt idx="1066">
                  <c:v>13.182700000000001</c:v>
                </c:pt>
                <c:pt idx="1067">
                  <c:v>13.221</c:v>
                </c:pt>
                <c:pt idx="1068">
                  <c:v>13.251200000000001</c:v>
                </c:pt>
                <c:pt idx="1069">
                  <c:v>13.2623</c:v>
                </c:pt>
                <c:pt idx="1070">
                  <c:v>13.313599999999999</c:v>
                </c:pt>
                <c:pt idx="1071">
                  <c:v>13.3538</c:v>
                </c:pt>
                <c:pt idx="1072">
                  <c:v>13.382</c:v>
                </c:pt>
                <c:pt idx="1073">
                  <c:v>13.410299999999999</c:v>
                </c:pt>
                <c:pt idx="1074">
                  <c:v>13.441800000000001</c:v>
                </c:pt>
                <c:pt idx="1075">
                  <c:v>13.466200000000001</c:v>
                </c:pt>
                <c:pt idx="1076">
                  <c:v>13.513199999999999</c:v>
                </c:pt>
                <c:pt idx="1077">
                  <c:v>13.533799999999999</c:v>
                </c:pt>
                <c:pt idx="1078">
                  <c:v>13.5661</c:v>
                </c:pt>
                <c:pt idx="1079">
                  <c:v>13.598599999999999</c:v>
                </c:pt>
                <c:pt idx="1080">
                  <c:v>13.6274</c:v>
                </c:pt>
                <c:pt idx="1081">
                  <c:v>13.6553</c:v>
                </c:pt>
                <c:pt idx="1082">
                  <c:v>13.6861</c:v>
                </c:pt>
                <c:pt idx="1083">
                  <c:v>13.7202</c:v>
                </c:pt>
                <c:pt idx="1084">
                  <c:v>13.7584</c:v>
                </c:pt>
                <c:pt idx="1085">
                  <c:v>13.7843</c:v>
                </c:pt>
                <c:pt idx="1086">
                  <c:v>13.8131</c:v>
                </c:pt>
                <c:pt idx="1087">
                  <c:v>13.8367</c:v>
                </c:pt>
                <c:pt idx="1088">
                  <c:v>13.876200000000001</c:v>
                </c:pt>
                <c:pt idx="1089">
                  <c:v>13.9063</c:v>
                </c:pt>
                <c:pt idx="1090">
                  <c:v>13.939399999999999</c:v>
                </c:pt>
                <c:pt idx="1091">
                  <c:v>13.964</c:v>
                </c:pt>
                <c:pt idx="1092">
                  <c:v>13.996</c:v>
                </c:pt>
                <c:pt idx="1093">
                  <c:v>14.014099999999999</c:v>
                </c:pt>
                <c:pt idx="1094">
                  <c:v>14.05</c:v>
                </c:pt>
                <c:pt idx="1095">
                  <c:v>14.091100000000001</c:v>
                </c:pt>
                <c:pt idx="1096">
                  <c:v>14.1051</c:v>
                </c:pt>
                <c:pt idx="1097">
                  <c:v>14.1396</c:v>
                </c:pt>
                <c:pt idx="1098">
                  <c:v>14.176399999999999</c:v>
                </c:pt>
                <c:pt idx="1099">
                  <c:v>14.2003</c:v>
                </c:pt>
                <c:pt idx="1100">
                  <c:v>14.2308</c:v>
                </c:pt>
                <c:pt idx="1101">
                  <c:v>14.243399999999999</c:v>
                </c:pt>
                <c:pt idx="1102">
                  <c:v>14.2813</c:v>
                </c:pt>
                <c:pt idx="1103">
                  <c:v>14.3056</c:v>
                </c:pt>
                <c:pt idx="1104">
                  <c:v>14.335000000000001</c:v>
                </c:pt>
                <c:pt idx="1105">
                  <c:v>14.3752</c:v>
                </c:pt>
                <c:pt idx="1106">
                  <c:v>14.395899999999999</c:v>
                </c:pt>
                <c:pt idx="1107">
                  <c:v>14.422499999999999</c:v>
                </c:pt>
                <c:pt idx="1108">
                  <c:v>14.445600000000001</c:v>
                </c:pt>
                <c:pt idx="1109">
                  <c:v>14.485099999999999</c:v>
                </c:pt>
                <c:pt idx="1110">
                  <c:v>14.4947</c:v>
                </c:pt>
                <c:pt idx="1111">
                  <c:v>14.5319</c:v>
                </c:pt>
                <c:pt idx="1112">
                  <c:v>14.5548</c:v>
                </c:pt>
                <c:pt idx="1113">
                  <c:v>14.6004</c:v>
                </c:pt>
                <c:pt idx="1114">
                  <c:v>14.6061</c:v>
                </c:pt>
                <c:pt idx="1115">
                  <c:v>14.6379</c:v>
                </c:pt>
                <c:pt idx="1116">
                  <c:v>14.6785</c:v>
                </c:pt>
                <c:pt idx="1117">
                  <c:v>14.706</c:v>
                </c:pt>
                <c:pt idx="1118">
                  <c:v>14.726800000000001</c:v>
                </c:pt>
                <c:pt idx="1119">
                  <c:v>14.743600000000001</c:v>
                </c:pt>
                <c:pt idx="1120">
                  <c:v>14.7737</c:v>
                </c:pt>
                <c:pt idx="1121">
                  <c:v>14.809900000000001</c:v>
                </c:pt>
                <c:pt idx="1122">
                  <c:v>14.825200000000001</c:v>
                </c:pt>
                <c:pt idx="1123">
                  <c:v>14.8566</c:v>
                </c:pt>
                <c:pt idx="1124">
                  <c:v>14.8796</c:v>
                </c:pt>
                <c:pt idx="1125">
                  <c:v>14.904500000000001</c:v>
                </c:pt>
                <c:pt idx="1126">
                  <c:v>14.9314</c:v>
                </c:pt>
                <c:pt idx="1127">
                  <c:v>14.962</c:v>
                </c:pt>
                <c:pt idx="1128">
                  <c:v>14.9983</c:v>
                </c:pt>
                <c:pt idx="1129">
                  <c:v>15.0168</c:v>
                </c:pt>
                <c:pt idx="1130">
                  <c:v>15.0349</c:v>
                </c:pt>
                <c:pt idx="1131">
                  <c:v>15.073</c:v>
                </c:pt>
                <c:pt idx="1132">
                  <c:v>15.0932</c:v>
                </c:pt>
                <c:pt idx="1133">
                  <c:v>15.116300000000001</c:v>
                </c:pt>
                <c:pt idx="1134">
                  <c:v>15.1485</c:v>
                </c:pt>
                <c:pt idx="1135">
                  <c:v>15.1717</c:v>
                </c:pt>
                <c:pt idx="1136">
                  <c:v>15.191000000000001</c:v>
                </c:pt>
                <c:pt idx="1137">
                  <c:v>15.2204</c:v>
                </c:pt>
              </c:numCache>
            </c:numRef>
          </c:xVal>
          <c:yVal>
            <c:numRef>
              <c:f>'0007 на 1 21-09'!$P$2:$P$1139</c:f>
              <c:numCache>
                <c:formatCode>General</c:formatCode>
                <c:ptCount val="1138"/>
                <c:pt idx="0">
                  <c:v>1.26329</c:v>
                </c:pt>
                <c:pt idx="1">
                  <c:v>1.26302</c:v>
                </c:pt>
                <c:pt idx="2">
                  <c:v>1.2625500000000001</c:v>
                </c:pt>
                <c:pt idx="3">
                  <c:v>1.2609999999999999</c:v>
                </c:pt>
                <c:pt idx="4">
                  <c:v>1.25972</c:v>
                </c:pt>
                <c:pt idx="5">
                  <c:v>1.25678</c:v>
                </c:pt>
                <c:pt idx="6">
                  <c:v>1.2541500000000001</c:v>
                </c:pt>
                <c:pt idx="7">
                  <c:v>1.2516700000000001</c:v>
                </c:pt>
                <c:pt idx="8">
                  <c:v>1.2494099999999999</c:v>
                </c:pt>
                <c:pt idx="9">
                  <c:v>1.24878</c:v>
                </c:pt>
                <c:pt idx="10">
                  <c:v>1.24838</c:v>
                </c:pt>
                <c:pt idx="11">
                  <c:v>1.2480800000000001</c:v>
                </c:pt>
                <c:pt idx="12">
                  <c:v>1.24787</c:v>
                </c:pt>
                <c:pt idx="13">
                  <c:v>1.24779</c:v>
                </c:pt>
                <c:pt idx="14">
                  <c:v>1.24759</c:v>
                </c:pt>
                <c:pt idx="15">
                  <c:v>1.24752</c:v>
                </c:pt>
                <c:pt idx="16">
                  <c:v>1.24746</c:v>
                </c:pt>
                <c:pt idx="17">
                  <c:v>1.2473799999999999</c:v>
                </c:pt>
                <c:pt idx="18">
                  <c:v>1.24735</c:v>
                </c:pt>
                <c:pt idx="19">
                  <c:v>1.2473099999999999</c:v>
                </c:pt>
                <c:pt idx="20">
                  <c:v>1.24732</c:v>
                </c:pt>
                <c:pt idx="21">
                  <c:v>1.24726</c:v>
                </c:pt>
                <c:pt idx="22">
                  <c:v>1.24725</c:v>
                </c:pt>
                <c:pt idx="23">
                  <c:v>1.2472300000000001</c:v>
                </c:pt>
                <c:pt idx="24">
                  <c:v>1.24736</c:v>
                </c:pt>
                <c:pt idx="25">
                  <c:v>1.25092</c:v>
                </c:pt>
                <c:pt idx="26">
                  <c:v>1.25481</c:v>
                </c:pt>
                <c:pt idx="27">
                  <c:v>1.2585999999999999</c:v>
                </c:pt>
                <c:pt idx="28">
                  <c:v>1.2620899999999999</c:v>
                </c:pt>
                <c:pt idx="29">
                  <c:v>1.2653700000000001</c:v>
                </c:pt>
                <c:pt idx="30">
                  <c:v>1.26834</c:v>
                </c:pt>
                <c:pt idx="31">
                  <c:v>1.27125</c:v>
                </c:pt>
                <c:pt idx="32">
                  <c:v>1.2731300000000001</c:v>
                </c:pt>
                <c:pt idx="33">
                  <c:v>1.2740400000000001</c:v>
                </c:pt>
                <c:pt idx="34">
                  <c:v>1.27443</c:v>
                </c:pt>
                <c:pt idx="35">
                  <c:v>1.27475</c:v>
                </c:pt>
                <c:pt idx="36">
                  <c:v>1.2749999999999999</c:v>
                </c:pt>
                <c:pt idx="37">
                  <c:v>1.2750699999999999</c:v>
                </c:pt>
                <c:pt idx="38">
                  <c:v>1.2751600000000001</c:v>
                </c:pt>
                <c:pt idx="39">
                  <c:v>1.2752300000000001</c:v>
                </c:pt>
                <c:pt idx="40">
                  <c:v>1.2752399999999999</c:v>
                </c:pt>
                <c:pt idx="41">
                  <c:v>1.2753000000000001</c:v>
                </c:pt>
                <c:pt idx="42">
                  <c:v>1.27525</c:v>
                </c:pt>
                <c:pt idx="43">
                  <c:v>1.2752600000000001</c:v>
                </c:pt>
                <c:pt idx="44">
                  <c:v>1.2752399999999999</c:v>
                </c:pt>
                <c:pt idx="45">
                  <c:v>1.2752300000000001</c:v>
                </c:pt>
                <c:pt idx="46">
                  <c:v>1.27518</c:v>
                </c:pt>
                <c:pt idx="47">
                  <c:v>1.2751300000000001</c:v>
                </c:pt>
                <c:pt idx="48">
                  <c:v>1.2750999999999999</c:v>
                </c:pt>
                <c:pt idx="49">
                  <c:v>1.2750699999999999</c:v>
                </c:pt>
                <c:pt idx="50">
                  <c:v>1.27502</c:v>
                </c:pt>
                <c:pt idx="51">
                  <c:v>1.27495</c:v>
                </c:pt>
                <c:pt idx="52">
                  <c:v>1.2748900000000001</c:v>
                </c:pt>
                <c:pt idx="53">
                  <c:v>1.2748600000000001</c:v>
                </c:pt>
                <c:pt idx="54">
                  <c:v>1.2747999999999999</c:v>
                </c:pt>
                <c:pt idx="55">
                  <c:v>1.2747200000000001</c:v>
                </c:pt>
                <c:pt idx="56">
                  <c:v>1.27467</c:v>
                </c:pt>
                <c:pt idx="57">
                  <c:v>1.27461</c:v>
                </c:pt>
                <c:pt idx="58">
                  <c:v>1.2745500000000001</c:v>
                </c:pt>
                <c:pt idx="59">
                  <c:v>1.2744599999999999</c:v>
                </c:pt>
                <c:pt idx="60">
                  <c:v>1.27443</c:v>
                </c:pt>
                <c:pt idx="61">
                  <c:v>1.2743899999999999</c:v>
                </c:pt>
                <c:pt idx="62">
                  <c:v>1.2743199999999999</c:v>
                </c:pt>
                <c:pt idx="63">
                  <c:v>1.27423</c:v>
                </c:pt>
                <c:pt idx="64">
                  <c:v>1.2742</c:v>
                </c:pt>
                <c:pt idx="65">
                  <c:v>1.2741100000000001</c:v>
                </c:pt>
                <c:pt idx="66">
                  <c:v>1.27407</c:v>
                </c:pt>
                <c:pt idx="67">
                  <c:v>1.2740100000000001</c:v>
                </c:pt>
                <c:pt idx="68">
                  <c:v>1.27396</c:v>
                </c:pt>
                <c:pt idx="69">
                  <c:v>1.2739100000000001</c:v>
                </c:pt>
                <c:pt idx="70">
                  <c:v>1.2738400000000001</c:v>
                </c:pt>
                <c:pt idx="71">
                  <c:v>1.2737799999999999</c:v>
                </c:pt>
                <c:pt idx="72">
                  <c:v>1.2737000000000001</c:v>
                </c:pt>
                <c:pt idx="73">
                  <c:v>1.27363</c:v>
                </c:pt>
                <c:pt idx="74">
                  <c:v>1.2735799999999999</c:v>
                </c:pt>
                <c:pt idx="75">
                  <c:v>1.27349</c:v>
                </c:pt>
                <c:pt idx="76">
                  <c:v>1.2734300000000001</c:v>
                </c:pt>
                <c:pt idx="77">
                  <c:v>1.27336</c:v>
                </c:pt>
                <c:pt idx="78">
                  <c:v>1.2733099999999999</c:v>
                </c:pt>
                <c:pt idx="79">
                  <c:v>1.2732600000000001</c:v>
                </c:pt>
                <c:pt idx="80">
                  <c:v>1.27321</c:v>
                </c:pt>
                <c:pt idx="81">
                  <c:v>1.2731399999999999</c:v>
                </c:pt>
                <c:pt idx="82">
                  <c:v>1.2730900000000001</c:v>
                </c:pt>
                <c:pt idx="83">
                  <c:v>1.2729999999999999</c:v>
                </c:pt>
                <c:pt idx="84">
                  <c:v>1.2729299999999999</c:v>
                </c:pt>
                <c:pt idx="85">
                  <c:v>1.2728600000000001</c:v>
                </c:pt>
                <c:pt idx="86">
                  <c:v>1.27284</c:v>
                </c:pt>
                <c:pt idx="87">
                  <c:v>1.27275</c:v>
                </c:pt>
                <c:pt idx="88">
                  <c:v>1.2726900000000001</c:v>
                </c:pt>
                <c:pt idx="89">
                  <c:v>1.2726200000000001</c:v>
                </c:pt>
                <c:pt idx="90">
                  <c:v>1.27257</c:v>
                </c:pt>
                <c:pt idx="91">
                  <c:v>1.2725</c:v>
                </c:pt>
                <c:pt idx="92">
                  <c:v>1.27241</c:v>
                </c:pt>
                <c:pt idx="93">
                  <c:v>1.2723599999999999</c:v>
                </c:pt>
                <c:pt idx="94">
                  <c:v>1.2722899999999999</c:v>
                </c:pt>
                <c:pt idx="95">
                  <c:v>1.27224</c:v>
                </c:pt>
                <c:pt idx="96">
                  <c:v>1.2721800000000001</c:v>
                </c:pt>
                <c:pt idx="97">
                  <c:v>1.2721</c:v>
                </c:pt>
                <c:pt idx="98">
                  <c:v>1.2720199999999999</c:v>
                </c:pt>
                <c:pt idx="99">
                  <c:v>1.27196</c:v>
                </c:pt>
                <c:pt idx="100">
                  <c:v>1.27189</c:v>
                </c:pt>
                <c:pt idx="101">
                  <c:v>1.2718100000000001</c:v>
                </c:pt>
                <c:pt idx="102">
                  <c:v>1.2717799999999999</c:v>
                </c:pt>
                <c:pt idx="103">
                  <c:v>1.2717000000000001</c:v>
                </c:pt>
                <c:pt idx="104">
                  <c:v>1.2716000000000001</c:v>
                </c:pt>
                <c:pt idx="105">
                  <c:v>1.27156</c:v>
                </c:pt>
                <c:pt idx="106">
                  <c:v>1.27149</c:v>
                </c:pt>
                <c:pt idx="107">
                  <c:v>1.27142</c:v>
                </c:pt>
                <c:pt idx="108">
                  <c:v>1.2713300000000001</c:v>
                </c:pt>
                <c:pt idx="109">
                  <c:v>1.27129</c:v>
                </c:pt>
                <c:pt idx="110">
                  <c:v>1.2712300000000001</c:v>
                </c:pt>
                <c:pt idx="111">
                  <c:v>1.2711600000000001</c:v>
                </c:pt>
                <c:pt idx="112">
                  <c:v>1.2710999999999999</c:v>
                </c:pt>
                <c:pt idx="113">
                  <c:v>1.2710300000000001</c:v>
                </c:pt>
                <c:pt idx="114">
                  <c:v>1.2709699999999999</c:v>
                </c:pt>
                <c:pt idx="115">
                  <c:v>1.27091</c:v>
                </c:pt>
                <c:pt idx="116">
                  <c:v>1.2708200000000001</c:v>
                </c:pt>
                <c:pt idx="117">
                  <c:v>1.27074</c:v>
                </c:pt>
                <c:pt idx="118">
                  <c:v>1.2706599999999999</c:v>
                </c:pt>
                <c:pt idx="119">
                  <c:v>1.2705900000000001</c:v>
                </c:pt>
                <c:pt idx="120">
                  <c:v>1.27054</c:v>
                </c:pt>
                <c:pt idx="121">
                  <c:v>1.27047</c:v>
                </c:pt>
                <c:pt idx="122">
                  <c:v>1.27041</c:v>
                </c:pt>
                <c:pt idx="123">
                  <c:v>1.2703599999999999</c:v>
                </c:pt>
                <c:pt idx="124">
                  <c:v>1.27027</c:v>
                </c:pt>
                <c:pt idx="125">
                  <c:v>1.2701899999999999</c:v>
                </c:pt>
                <c:pt idx="126">
                  <c:v>1.2701199999999999</c:v>
                </c:pt>
                <c:pt idx="127">
                  <c:v>1.27007</c:v>
                </c:pt>
                <c:pt idx="128">
                  <c:v>1.27</c:v>
                </c:pt>
                <c:pt idx="129">
                  <c:v>1.2699199999999999</c:v>
                </c:pt>
                <c:pt idx="130">
                  <c:v>1.2698400000000001</c:v>
                </c:pt>
                <c:pt idx="131">
                  <c:v>1.2697799999999999</c:v>
                </c:pt>
                <c:pt idx="132">
                  <c:v>1.2697000000000001</c:v>
                </c:pt>
                <c:pt idx="133">
                  <c:v>1.26966</c:v>
                </c:pt>
                <c:pt idx="134">
                  <c:v>1.2695700000000001</c:v>
                </c:pt>
                <c:pt idx="135">
                  <c:v>1.2694700000000001</c:v>
                </c:pt>
                <c:pt idx="136">
                  <c:v>1.26942</c:v>
                </c:pt>
                <c:pt idx="137">
                  <c:v>1.2693399999999999</c:v>
                </c:pt>
                <c:pt idx="138">
                  <c:v>1.2692600000000001</c:v>
                </c:pt>
                <c:pt idx="139">
                  <c:v>1.26922</c:v>
                </c:pt>
                <c:pt idx="140">
                  <c:v>1.2691300000000001</c:v>
                </c:pt>
                <c:pt idx="141">
                  <c:v>1.2690600000000001</c:v>
                </c:pt>
                <c:pt idx="142">
                  <c:v>1.26898</c:v>
                </c:pt>
                <c:pt idx="143">
                  <c:v>1.2689299999999999</c:v>
                </c:pt>
                <c:pt idx="144">
                  <c:v>1.26884</c:v>
                </c:pt>
                <c:pt idx="145">
                  <c:v>1.26875</c:v>
                </c:pt>
                <c:pt idx="146">
                  <c:v>1.2686900000000001</c:v>
                </c:pt>
                <c:pt idx="147">
                  <c:v>1.2686500000000001</c:v>
                </c:pt>
                <c:pt idx="148">
                  <c:v>1.26857</c:v>
                </c:pt>
                <c:pt idx="149">
                  <c:v>1.26851</c:v>
                </c:pt>
                <c:pt idx="150">
                  <c:v>1.2684299999999999</c:v>
                </c:pt>
                <c:pt idx="151">
                  <c:v>1.26834</c:v>
                </c:pt>
                <c:pt idx="152">
                  <c:v>1.2682800000000001</c:v>
                </c:pt>
                <c:pt idx="153">
                  <c:v>1.2682</c:v>
                </c:pt>
                <c:pt idx="154">
                  <c:v>1.2681100000000001</c:v>
                </c:pt>
                <c:pt idx="155">
                  <c:v>1.2680499999999999</c:v>
                </c:pt>
                <c:pt idx="156">
                  <c:v>1.2680199999999999</c:v>
                </c:pt>
                <c:pt idx="157">
                  <c:v>1.2679400000000001</c:v>
                </c:pt>
                <c:pt idx="158">
                  <c:v>1.2678400000000001</c:v>
                </c:pt>
                <c:pt idx="159">
                  <c:v>1.26776</c:v>
                </c:pt>
                <c:pt idx="160">
                  <c:v>1.2677</c:v>
                </c:pt>
                <c:pt idx="161">
                  <c:v>1.26763</c:v>
                </c:pt>
                <c:pt idx="162">
                  <c:v>1.2675399999999999</c:v>
                </c:pt>
                <c:pt idx="163">
                  <c:v>1.26749</c:v>
                </c:pt>
                <c:pt idx="164">
                  <c:v>1.2674000000000001</c:v>
                </c:pt>
                <c:pt idx="165">
                  <c:v>1.2673399999999999</c:v>
                </c:pt>
                <c:pt idx="166">
                  <c:v>1.2672600000000001</c:v>
                </c:pt>
                <c:pt idx="167">
                  <c:v>1.2671699999999999</c:v>
                </c:pt>
                <c:pt idx="168">
                  <c:v>1.26711</c:v>
                </c:pt>
                <c:pt idx="169">
                  <c:v>1.2670300000000001</c:v>
                </c:pt>
                <c:pt idx="170">
                  <c:v>1.2669900000000001</c:v>
                </c:pt>
                <c:pt idx="171">
                  <c:v>1.2668900000000001</c:v>
                </c:pt>
                <c:pt idx="172">
                  <c:v>1.2668299999999999</c:v>
                </c:pt>
                <c:pt idx="173">
                  <c:v>1.26674</c:v>
                </c:pt>
                <c:pt idx="174">
                  <c:v>1.26667</c:v>
                </c:pt>
                <c:pt idx="175">
                  <c:v>1.26658</c:v>
                </c:pt>
                <c:pt idx="176">
                  <c:v>1.26651</c:v>
                </c:pt>
                <c:pt idx="177">
                  <c:v>1.2664899999999999</c:v>
                </c:pt>
                <c:pt idx="178">
                  <c:v>1.2664200000000001</c:v>
                </c:pt>
                <c:pt idx="179">
                  <c:v>1.26633</c:v>
                </c:pt>
                <c:pt idx="180">
                  <c:v>1.2662500000000001</c:v>
                </c:pt>
                <c:pt idx="181">
                  <c:v>1.2662500000000001</c:v>
                </c:pt>
                <c:pt idx="182">
                  <c:v>1.2661500000000001</c:v>
                </c:pt>
                <c:pt idx="183">
                  <c:v>1.2661</c:v>
                </c:pt>
                <c:pt idx="184">
                  <c:v>1.266</c:v>
                </c:pt>
                <c:pt idx="185">
                  <c:v>1.2659400000000001</c:v>
                </c:pt>
                <c:pt idx="186">
                  <c:v>1.2659</c:v>
                </c:pt>
                <c:pt idx="187">
                  <c:v>1.2658</c:v>
                </c:pt>
                <c:pt idx="188">
                  <c:v>1.2657400000000001</c:v>
                </c:pt>
                <c:pt idx="189">
                  <c:v>1.2656799999999999</c:v>
                </c:pt>
                <c:pt idx="190">
                  <c:v>1.2656000000000001</c:v>
                </c:pt>
                <c:pt idx="191">
                  <c:v>1.26553</c:v>
                </c:pt>
                <c:pt idx="192">
                  <c:v>1.26546</c:v>
                </c:pt>
                <c:pt idx="193">
                  <c:v>1.2654000000000001</c:v>
                </c:pt>
                <c:pt idx="194">
                  <c:v>1.2653399999999999</c:v>
                </c:pt>
                <c:pt idx="195">
                  <c:v>1.26525</c:v>
                </c:pt>
                <c:pt idx="196">
                  <c:v>1.2652000000000001</c:v>
                </c:pt>
                <c:pt idx="197">
                  <c:v>1.2651399999999999</c:v>
                </c:pt>
                <c:pt idx="198">
                  <c:v>1.2650699999999999</c:v>
                </c:pt>
                <c:pt idx="199">
                  <c:v>1.26498</c:v>
                </c:pt>
                <c:pt idx="200">
                  <c:v>1.2649300000000001</c:v>
                </c:pt>
                <c:pt idx="201">
                  <c:v>1.26485</c:v>
                </c:pt>
                <c:pt idx="202">
                  <c:v>1.26475</c:v>
                </c:pt>
                <c:pt idx="203">
                  <c:v>1.26471</c:v>
                </c:pt>
                <c:pt idx="204">
                  <c:v>1.2646200000000001</c:v>
                </c:pt>
                <c:pt idx="205">
                  <c:v>1.2645599999999999</c:v>
                </c:pt>
                <c:pt idx="206">
                  <c:v>1.2645</c:v>
                </c:pt>
                <c:pt idx="207">
                  <c:v>1.2643800000000001</c:v>
                </c:pt>
                <c:pt idx="208">
                  <c:v>1.26434</c:v>
                </c:pt>
                <c:pt idx="209">
                  <c:v>1.2642800000000001</c:v>
                </c:pt>
                <c:pt idx="210">
                  <c:v>1.2642100000000001</c:v>
                </c:pt>
                <c:pt idx="211">
                  <c:v>1.26414</c:v>
                </c:pt>
                <c:pt idx="212">
                  <c:v>1.26407</c:v>
                </c:pt>
                <c:pt idx="213">
                  <c:v>1.264</c:v>
                </c:pt>
                <c:pt idx="214">
                  <c:v>1.26389</c:v>
                </c:pt>
                <c:pt idx="215">
                  <c:v>1.2638199999999999</c:v>
                </c:pt>
                <c:pt idx="216">
                  <c:v>1.2637700000000001</c:v>
                </c:pt>
                <c:pt idx="217">
                  <c:v>1.2636700000000001</c:v>
                </c:pt>
                <c:pt idx="218">
                  <c:v>1.2636099999999999</c:v>
                </c:pt>
                <c:pt idx="219">
                  <c:v>1.26356</c:v>
                </c:pt>
                <c:pt idx="220">
                  <c:v>1.26346</c:v>
                </c:pt>
                <c:pt idx="221">
                  <c:v>1.2633799999999999</c:v>
                </c:pt>
                <c:pt idx="222">
                  <c:v>1.2633099999999999</c:v>
                </c:pt>
                <c:pt idx="223">
                  <c:v>1.2632000000000001</c:v>
                </c:pt>
                <c:pt idx="224">
                  <c:v>1.26315</c:v>
                </c:pt>
                <c:pt idx="225">
                  <c:v>1.2630600000000001</c:v>
                </c:pt>
                <c:pt idx="226">
                  <c:v>1.2629900000000001</c:v>
                </c:pt>
                <c:pt idx="227">
                  <c:v>1.26295</c:v>
                </c:pt>
                <c:pt idx="228">
                  <c:v>1.2628999999999999</c:v>
                </c:pt>
                <c:pt idx="229">
                  <c:v>1.26281</c:v>
                </c:pt>
                <c:pt idx="230">
                  <c:v>1.2627200000000001</c:v>
                </c:pt>
                <c:pt idx="231">
                  <c:v>1.2626200000000001</c:v>
                </c:pt>
                <c:pt idx="232">
                  <c:v>1.2625599999999999</c:v>
                </c:pt>
                <c:pt idx="233">
                  <c:v>1.26248</c:v>
                </c:pt>
                <c:pt idx="234">
                  <c:v>1.2624200000000001</c:v>
                </c:pt>
                <c:pt idx="235">
                  <c:v>1.26231</c:v>
                </c:pt>
                <c:pt idx="236">
                  <c:v>1.2622599999999999</c:v>
                </c:pt>
                <c:pt idx="237">
                  <c:v>1.2622</c:v>
                </c:pt>
                <c:pt idx="238">
                  <c:v>1.2621199999999999</c:v>
                </c:pt>
                <c:pt idx="239">
                  <c:v>1.2620499999999999</c:v>
                </c:pt>
                <c:pt idx="240">
                  <c:v>1.26193</c:v>
                </c:pt>
                <c:pt idx="241">
                  <c:v>1.26189</c:v>
                </c:pt>
                <c:pt idx="242">
                  <c:v>1.26186</c:v>
                </c:pt>
                <c:pt idx="243">
                  <c:v>1.2617700000000001</c:v>
                </c:pt>
                <c:pt idx="244">
                  <c:v>1.2616799999999999</c:v>
                </c:pt>
                <c:pt idx="245">
                  <c:v>1.26159</c:v>
                </c:pt>
                <c:pt idx="246">
                  <c:v>1.2615000000000001</c:v>
                </c:pt>
                <c:pt idx="247">
                  <c:v>1.26145</c:v>
                </c:pt>
                <c:pt idx="248">
                  <c:v>1.26136</c:v>
                </c:pt>
                <c:pt idx="249">
                  <c:v>1.26125</c:v>
                </c:pt>
                <c:pt idx="250">
                  <c:v>1.26115</c:v>
                </c:pt>
                <c:pt idx="251">
                  <c:v>1.26109</c:v>
                </c:pt>
                <c:pt idx="252">
                  <c:v>1.2610399999999999</c:v>
                </c:pt>
                <c:pt idx="253">
                  <c:v>1.2609300000000001</c:v>
                </c:pt>
                <c:pt idx="254">
                  <c:v>1.2608999999999999</c:v>
                </c:pt>
                <c:pt idx="255">
                  <c:v>1.26084</c:v>
                </c:pt>
                <c:pt idx="256">
                  <c:v>1.26074</c:v>
                </c:pt>
                <c:pt idx="257">
                  <c:v>1.26068</c:v>
                </c:pt>
                <c:pt idx="258">
                  <c:v>1.2605900000000001</c:v>
                </c:pt>
                <c:pt idx="259">
                  <c:v>1.2605299999999999</c:v>
                </c:pt>
                <c:pt idx="260">
                  <c:v>1.26044</c:v>
                </c:pt>
                <c:pt idx="261">
                  <c:v>1.2603500000000001</c:v>
                </c:pt>
                <c:pt idx="262">
                  <c:v>1.2602800000000001</c:v>
                </c:pt>
                <c:pt idx="263">
                  <c:v>1.2601899999999999</c:v>
                </c:pt>
                <c:pt idx="264">
                  <c:v>1.2601199999999999</c:v>
                </c:pt>
                <c:pt idx="265">
                  <c:v>1.2600899999999999</c:v>
                </c:pt>
                <c:pt idx="266">
                  <c:v>1.25997</c:v>
                </c:pt>
                <c:pt idx="267">
                  <c:v>1.25989</c:v>
                </c:pt>
                <c:pt idx="268">
                  <c:v>1.2598199999999999</c:v>
                </c:pt>
                <c:pt idx="269">
                  <c:v>1.2597</c:v>
                </c:pt>
                <c:pt idx="270">
                  <c:v>1.25966</c:v>
                </c:pt>
                <c:pt idx="271">
                  <c:v>1.25956</c:v>
                </c:pt>
                <c:pt idx="272">
                  <c:v>1.2595000000000001</c:v>
                </c:pt>
                <c:pt idx="273">
                  <c:v>1.25943</c:v>
                </c:pt>
                <c:pt idx="274">
                  <c:v>1.2593300000000001</c:v>
                </c:pt>
                <c:pt idx="275">
                  <c:v>1.25925</c:v>
                </c:pt>
                <c:pt idx="276">
                  <c:v>1.2592000000000001</c:v>
                </c:pt>
                <c:pt idx="277">
                  <c:v>1.2591300000000001</c:v>
                </c:pt>
                <c:pt idx="278">
                  <c:v>1.25905</c:v>
                </c:pt>
                <c:pt idx="279">
                  <c:v>1.2589699999999999</c:v>
                </c:pt>
                <c:pt idx="280">
                  <c:v>1.2588699999999999</c:v>
                </c:pt>
                <c:pt idx="281">
                  <c:v>1.2588200000000001</c:v>
                </c:pt>
                <c:pt idx="282">
                  <c:v>1.2586999999999999</c:v>
                </c:pt>
                <c:pt idx="283">
                  <c:v>1.25864</c:v>
                </c:pt>
                <c:pt idx="284">
                  <c:v>1.2585599999999999</c:v>
                </c:pt>
                <c:pt idx="285">
                  <c:v>1.2585200000000001</c:v>
                </c:pt>
                <c:pt idx="286">
                  <c:v>1.25844</c:v>
                </c:pt>
                <c:pt idx="287">
                  <c:v>1.2583500000000001</c:v>
                </c:pt>
                <c:pt idx="288">
                  <c:v>1.25824</c:v>
                </c:pt>
                <c:pt idx="289">
                  <c:v>1.2581899999999999</c:v>
                </c:pt>
                <c:pt idx="290">
                  <c:v>1.2581</c:v>
                </c:pt>
                <c:pt idx="291">
                  <c:v>1.2580100000000001</c:v>
                </c:pt>
                <c:pt idx="292">
                  <c:v>1.25796</c:v>
                </c:pt>
                <c:pt idx="293">
                  <c:v>1.2579100000000001</c:v>
                </c:pt>
                <c:pt idx="294">
                  <c:v>1.25779</c:v>
                </c:pt>
                <c:pt idx="295">
                  <c:v>1.2577199999999999</c:v>
                </c:pt>
                <c:pt idx="296">
                  <c:v>1.25766</c:v>
                </c:pt>
                <c:pt idx="297">
                  <c:v>1.2575799999999999</c:v>
                </c:pt>
                <c:pt idx="298">
                  <c:v>1.2574700000000001</c:v>
                </c:pt>
                <c:pt idx="299">
                  <c:v>1.2574099999999999</c:v>
                </c:pt>
                <c:pt idx="300">
                  <c:v>1.2573099999999999</c:v>
                </c:pt>
                <c:pt idx="301">
                  <c:v>1.25726</c:v>
                </c:pt>
                <c:pt idx="302">
                  <c:v>1.2571600000000001</c:v>
                </c:pt>
                <c:pt idx="303">
                  <c:v>1.25709</c:v>
                </c:pt>
                <c:pt idx="304">
                  <c:v>1.2569999999999999</c:v>
                </c:pt>
                <c:pt idx="305">
                  <c:v>1.2569600000000001</c:v>
                </c:pt>
                <c:pt idx="306">
                  <c:v>1.2568699999999999</c:v>
                </c:pt>
                <c:pt idx="307">
                  <c:v>1.2567900000000001</c:v>
                </c:pt>
                <c:pt idx="308">
                  <c:v>1.2566900000000001</c:v>
                </c:pt>
                <c:pt idx="309">
                  <c:v>1.2565900000000001</c:v>
                </c:pt>
                <c:pt idx="310">
                  <c:v>1.2565299999999999</c:v>
                </c:pt>
                <c:pt idx="311">
                  <c:v>1.25647</c:v>
                </c:pt>
                <c:pt idx="312">
                  <c:v>1.2563800000000001</c:v>
                </c:pt>
                <c:pt idx="313">
                  <c:v>1.2562800000000001</c:v>
                </c:pt>
                <c:pt idx="314">
                  <c:v>1.2562</c:v>
                </c:pt>
                <c:pt idx="315">
                  <c:v>1.25617</c:v>
                </c:pt>
                <c:pt idx="316">
                  <c:v>1.2560500000000001</c:v>
                </c:pt>
                <c:pt idx="317">
                  <c:v>1.2559800000000001</c:v>
                </c:pt>
                <c:pt idx="318">
                  <c:v>1.2559400000000001</c:v>
                </c:pt>
                <c:pt idx="319">
                  <c:v>1.2558400000000001</c:v>
                </c:pt>
                <c:pt idx="320">
                  <c:v>1.2557700000000001</c:v>
                </c:pt>
                <c:pt idx="321">
                  <c:v>1.2556799999999999</c:v>
                </c:pt>
                <c:pt idx="322">
                  <c:v>1.2556099999999999</c:v>
                </c:pt>
                <c:pt idx="323">
                  <c:v>1.25552</c:v>
                </c:pt>
                <c:pt idx="324">
                  <c:v>1.25546</c:v>
                </c:pt>
                <c:pt idx="325">
                  <c:v>1.2553799999999999</c:v>
                </c:pt>
                <c:pt idx="326">
                  <c:v>1.2552700000000001</c:v>
                </c:pt>
                <c:pt idx="327">
                  <c:v>1.2552399999999999</c:v>
                </c:pt>
                <c:pt idx="328">
                  <c:v>1.2551699999999999</c:v>
                </c:pt>
                <c:pt idx="329">
                  <c:v>1.2550600000000001</c:v>
                </c:pt>
                <c:pt idx="330">
                  <c:v>1.2549999999999999</c:v>
                </c:pt>
                <c:pt idx="331">
                  <c:v>1.2549300000000001</c:v>
                </c:pt>
                <c:pt idx="332">
                  <c:v>1.25481</c:v>
                </c:pt>
                <c:pt idx="333">
                  <c:v>1.25474</c:v>
                </c:pt>
                <c:pt idx="334">
                  <c:v>1.2546600000000001</c:v>
                </c:pt>
                <c:pt idx="335">
                  <c:v>1.2545599999999999</c:v>
                </c:pt>
                <c:pt idx="336">
                  <c:v>1.2544900000000001</c:v>
                </c:pt>
                <c:pt idx="337">
                  <c:v>1.2544</c:v>
                </c:pt>
                <c:pt idx="338">
                  <c:v>1.25434</c:v>
                </c:pt>
                <c:pt idx="339">
                  <c:v>1.2542800000000001</c:v>
                </c:pt>
                <c:pt idx="340">
                  <c:v>1.2542</c:v>
                </c:pt>
                <c:pt idx="341">
                  <c:v>1.2541</c:v>
                </c:pt>
                <c:pt idx="342">
                  <c:v>1.2540500000000001</c:v>
                </c:pt>
                <c:pt idx="343">
                  <c:v>1.2539400000000001</c:v>
                </c:pt>
                <c:pt idx="344">
                  <c:v>1.2538499999999999</c:v>
                </c:pt>
                <c:pt idx="345">
                  <c:v>1.25379</c:v>
                </c:pt>
                <c:pt idx="346">
                  <c:v>1.2537100000000001</c:v>
                </c:pt>
                <c:pt idx="347">
                  <c:v>1.2536499999999999</c:v>
                </c:pt>
                <c:pt idx="348">
                  <c:v>1.2535700000000001</c:v>
                </c:pt>
                <c:pt idx="349">
                  <c:v>1.2535000000000001</c:v>
                </c:pt>
                <c:pt idx="350">
                  <c:v>1.2534000000000001</c:v>
                </c:pt>
                <c:pt idx="351">
                  <c:v>1.25336</c:v>
                </c:pt>
                <c:pt idx="352">
                  <c:v>1.25329</c:v>
                </c:pt>
                <c:pt idx="353">
                  <c:v>1.2531699999999999</c:v>
                </c:pt>
                <c:pt idx="354">
                  <c:v>1.25308</c:v>
                </c:pt>
                <c:pt idx="355">
                  <c:v>1.25298</c:v>
                </c:pt>
                <c:pt idx="356">
                  <c:v>1.2529300000000001</c:v>
                </c:pt>
                <c:pt idx="357">
                  <c:v>1.25284</c:v>
                </c:pt>
                <c:pt idx="358">
                  <c:v>1.2527699999999999</c:v>
                </c:pt>
                <c:pt idx="359">
                  <c:v>1.2526999999999999</c:v>
                </c:pt>
                <c:pt idx="360">
                  <c:v>1.2525999999999999</c:v>
                </c:pt>
                <c:pt idx="361">
                  <c:v>1.2525500000000001</c:v>
                </c:pt>
                <c:pt idx="362">
                  <c:v>1.25247</c:v>
                </c:pt>
                <c:pt idx="363">
                  <c:v>1.2523500000000001</c:v>
                </c:pt>
                <c:pt idx="364">
                  <c:v>1.2522899999999999</c:v>
                </c:pt>
                <c:pt idx="365">
                  <c:v>1.2522500000000001</c:v>
                </c:pt>
                <c:pt idx="366">
                  <c:v>1.2521599999999999</c:v>
                </c:pt>
                <c:pt idx="367">
                  <c:v>1.25206</c:v>
                </c:pt>
                <c:pt idx="368">
                  <c:v>1.2519899999999999</c:v>
                </c:pt>
                <c:pt idx="369">
                  <c:v>1.2519100000000001</c:v>
                </c:pt>
                <c:pt idx="370">
                  <c:v>1.2518</c:v>
                </c:pt>
                <c:pt idx="371">
                  <c:v>1.2517199999999999</c:v>
                </c:pt>
                <c:pt idx="372">
                  <c:v>1.25166</c:v>
                </c:pt>
                <c:pt idx="373">
                  <c:v>1.2515700000000001</c:v>
                </c:pt>
                <c:pt idx="374">
                  <c:v>1.25152</c:v>
                </c:pt>
                <c:pt idx="375">
                  <c:v>1.25143</c:v>
                </c:pt>
                <c:pt idx="376">
                  <c:v>1.2513399999999999</c:v>
                </c:pt>
                <c:pt idx="377">
                  <c:v>1.2512399999999999</c:v>
                </c:pt>
                <c:pt idx="378">
                  <c:v>1.25118</c:v>
                </c:pt>
                <c:pt idx="379">
                  <c:v>1.25109</c:v>
                </c:pt>
                <c:pt idx="380">
                  <c:v>1.2510399999999999</c:v>
                </c:pt>
                <c:pt idx="381">
                  <c:v>1.2509600000000001</c:v>
                </c:pt>
                <c:pt idx="382">
                  <c:v>1.2508699999999999</c:v>
                </c:pt>
                <c:pt idx="383">
                  <c:v>1.2507600000000001</c:v>
                </c:pt>
                <c:pt idx="384">
                  <c:v>1.2507299999999999</c:v>
                </c:pt>
                <c:pt idx="385">
                  <c:v>1.2506600000000001</c:v>
                </c:pt>
                <c:pt idx="386">
                  <c:v>1.2505599999999999</c:v>
                </c:pt>
                <c:pt idx="387">
                  <c:v>1.2505200000000001</c:v>
                </c:pt>
                <c:pt idx="388">
                  <c:v>1.2504299999999999</c:v>
                </c:pt>
                <c:pt idx="389">
                  <c:v>1.2503599999999999</c:v>
                </c:pt>
                <c:pt idx="390">
                  <c:v>1.25027</c:v>
                </c:pt>
                <c:pt idx="391">
                  <c:v>1.2501800000000001</c:v>
                </c:pt>
                <c:pt idx="392">
                  <c:v>1.2500899999999999</c:v>
                </c:pt>
                <c:pt idx="393">
                  <c:v>1.25</c:v>
                </c:pt>
                <c:pt idx="394">
                  <c:v>1.2499400000000001</c:v>
                </c:pt>
                <c:pt idx="395">
                  <c:v>1.2498899999999999</c:v>
                </c:pt>
                <c:pt idx="396">
                  <c:v>1.24977</c:v>
                </c:pt>
                <c:pt idx="397">
                  <c:v>1.2497100000000001</c:v>
                </c:pt>
                <c:pt idx="398">
                  <c:v>1.2496400000000001</c:v>
                </c:pt>
                <c:pt idx="399">
                  <c:v>1.24953</c:v>
                </c:pt>
                <c:pt idx="400">
                  <c:v>1.2494700000000001</c:v>
                </c:pt>
                <c:pt idx="401">
                  <c:v>1.24943</c:v>
                </c:pt>
                <c:pt idx="402">
                  <c:v>1.24935</c:v>
                </c:pt>
                <c:pt idx="403">
                  <c:v>1.2492399999999999</c:v>
                </c:pt>
                <c:pt idx="404">
                  <c:v>1.2491699999999999</c:v>
                </c:pt>
                <c:pt idx="405">
                  <c:v>1.2490699999999999</c:v>
                </c:pt>
                <c:pt idx="406">
                  <c:v>1.2490000000000001</c:v>
                </c:pt>
                <c:pt idx="407">
                  <c:v>1.24892</c:v>
                </c:pt>
                <c:pt idx="408">
                  <c:v>1.2488300000000001</c:v>
                </c:pt>
                <c:pt idx="409">
                  <c:v>1.24875</c:v>
                </c:pt>
                <c:pt idx="410">
                  <c:v>1.2486900000000001</c:v>
                </c:pt>
                <c:pt idx="411">
                  <c:v>1.24861</c:v>
                </c:pt>
                <c:pt idx="412">
                  <c:v>1.2484900000000001</c:v>
                </c:pt>
                <c:pt idx="413">
                  <c:v>1.2484200000000001</c:v>
                </c:pt>
                <c:pt idx="414">
                  <c:v>1.2483500000000001</c:v>
                </c:pt>
                <c:pt idx="415">
                  <c:v>1.2483</c:v>
                </c:pt>
                <c:pt idx="416">
                  <c:v>1.24823</c:v>
                </c:pt>
                <c:pt idx="417">
                  <c:v>1.24817</c:v>
                </c:pt>
                <c:pt idx="418">
                  <c:v>1.2480800000000001</c:v>
                </c:pt>
                <c:pt idx="419">
                  <c:v>1.2480100000000001</c:v>
                </c:pt>
                <c:pt idx="420">
                  <c:v>1.24793</c:v>
                </c:pt>
                <c:pt idx="421">
                  <c:v>1.2478499999999999</c:v>
                </c:pt>
                <c:pt idx="422">
                  <c:v>1.24777</c:v>
                </c:pt>
                <c:pt idx="423">
                  <c:v>1.2477</c:v>
                </c:pt>
                <c:pt idx="424">
                  <c:v>1.2476400000000001</c:v>
                </c:pt>
                <c:pt idx="425">
                  <c:v>1.24752</c:v>
                </c:pt>
                <c:pt idx="426">
                  <c:v>1.24746</c:v>
                </c:pt>
                <c:pt idx="427">
                  <c:v>1.24735</c:v>
                </c:pt>
                <c:pt idx="428">
                  <c:v>1.2473099999999999</c:v>
                </c:pt>
                <c:pt idx="429">
                  <c:v>1.24726</c:v>
                </c:pt>
                <c:pt idx="430">
                  <c:v>1.2472000000000001</c:v>
                </c:pt>
                <c:pt idx="431">
                  <c:v>1.2471399999999999</c:v>
                </c:pt>
                <c:pt idx="432">
                  <c:v>1.2470699999999999</c:v>
                </c:pt>
                <c:pt idx="433">
                  <c:v>1.2469699999999999</c:v>
                </c:pt>
                <c:pt idx="434">
                  <c:v>1.24692</c:v>
                </c:pt>
                <c:pt idx="435">
                  <c:v>1.2467999999999999</c:v>
                </c:pt>
                <c:pt idx="436">
                  <c:v>1.2467299999999999</c:v>
                </c:pt>
                <c:pt idx="437">
                  <c:v>1.24668</c:v>
                </c:pt>
                <c:pt idx="438">
                  <c:v>1.24658</c:v>
                </c:pt>
                <c:pt idx="439">
                  <c:v>1.2465200000000001</c:v>
                </c:pt>
                <c:pt idx="440">
                  <c:v>1.2464299999999999</c:v>
                </c:pt>
                <c:pt idx="441">
                  <c:v>1.24634</c:v>
                </c:pt>
                <c:pt idx="442">
                  <c:v>1.24624</c:v>
                </c:pt>
                <c:pt idx="443">
                  <c:v>1.2461899999999999</c:v>
                </c:pt>
                <c:pt idx="444">
                  <c:v>1.24614</c:v>
                </c:pt>
                <c:pt idx="445">
                  <c:v>1.2460500000000001</c:v>
                </c:pt>
                <c:pt idx="446">
                  <c:v>1.24597</c:v>
                </c:pt>
                <c:pt idx="447">
                  <c:v>1.2459</c:v>
                </c:pt>
                <c:pt idx="448">
                  <c:v>1.2458100000000001</c:v>
                </c:pt>
                <c:pt idx="449">
                  <c:v>1.2457499999999999</c:v>
                </c:pt>
                <c:pt idx="450">
                  <c:v>1.2456700000000001</c:v>
                </c:pt>
                <c:pt idx="451">
                  <c:v>1.2456100000000001</c:v>
                </c:pt>
                <c:pt idx="452">
                  <c:v>1.2455000000000001</c:v>
                </c:pt>
                <c:pt idx="453">
                  <c:v>1.24543</c:v>
                </c:pt>
                <c:pt idx="454">
                  <c:v>1.2453700000000001</c:v>
                </c:pt>
                <c:pt idx="455">
                  <c:v>1.2453000000000001</c:v>
                </c:pt>
                <c:pt idx="456">
                  <c:v>1.2452099999999999</c:v>
                </c:pt>
                <c:pt idx="457">
                  <c:v>1.2451399999999999</c:v>
                </c:pt>
                <c:pt idx="458">
                  <c:v>1.2450300000000001</c:v>
                </c:pt>
                <c:pt idx="459">
                  <c:v>1.24499</c:v>
                </c:pt>
                <c:pt idx="460">
                  <c:v>1.24491</c:v>
                </c:pt>
                <c:pt idx="461">
                  <c:v>1.2447999999999999</c:v>
                </c:pt>
                <c:pt idx="462">
                  <c:v>1.24475</c:v>
                </c:pt>
                <c:pt idx="463">
                  <c:v>1.24464</c:v>
                </c:pt>
                <c:pt idx="464">
                  <c:v>1.24458</c:v>
                </c:pt>
                <c:pt idx="465">
                  <c:v>1.24451</c:v>
                </c:pt>
                <c:pt idx="466">
                  <c:v>1.2444200000000001</c:v>
                </c:pt>
                <c:pt idx="467">
                  <c:v>1.2443599999999999</c:v>
                </c:pt>
                <c:pt idx="468">
                  <c:v>1.2443</c:v>
                </c:pt>
                <c:pt idx="469">
                  <c:v>1.24421</c:v>
                </c:pt>
                <c:pt idx="470">
                  <c:v>1.24414</c:v>
                </c:pt>
                <c:pt idx="471">
                  <c:v>1.2440500000000001</c:v>
                </c:pt>
                <c:pt idx="472">
                  <c:v>1.2439800000000001</c:v>
                </c:pt>
                <c:pt idx="473">
                  <c:v>1.2439100000000001</c:v>
                </c:pt>
                <c:pt idx="474">
                  <c:v>1.24383</c:v>
                </c:pt>
                <c:pt idx="475">
                  <c:v>1.2437400000000001</c:v>
                </c:pt>
                <c:pt idx="476">
                  <c:v>1.2436499999999999</c:v>
                </c:pt>
                <c:pt idx="477">
                  <c:v>1.2436400000000001</c:v>
                </c:pt>
                <c:pt idx="478">
                  <c:v>1.24353</c:v>
                </c:pt>
                <c:pt idx="479">
                  <c:v>1.24346</c:v>
                </c:pt>
                <c:pt idx="480">
                  <c:v>1.2434000000000001</c:v>
                </c:pt>
                <c:pt idx="481">
                  <c:v>1.2433099999999999</c:v>
                </c:pt>
                <c:pt idx="482">
                  <c:v>1.24326</c:v>
                </c:pt>
                <c:pt idx="483">
                  <c:v>1.24315</c:v>
                </c:pt>
                <c:pt idx="484">
                  <c:v>1.2430600000000001</c:v>
                </c:pt>
                <c:pt idx="485">
                  <c:v>1.2430099999999999</c:v>
                </c:pt>
                <c:pt idx="486">
                  <c:v>1.2429399999999999</c:v>
                </c:pt>
                <c:pt idx="487">
                  <c:v>1.2428399999999999</c:v>
                </c:pt>
                <c:pt idx="488">
                  <c:v>1.24278</c:v>
                </c:pt>
                <c:pt idx="489">
                  <c:v>1.24272</c:v>
                </c:pt>
                <c:pt idx="490">
                  <c:v>1.2426200000000001</c:v>
                </c:pt>
                <c:pt idx="491">
                  <c:v>1.24254</c:v>
                </c:pt>
                <c:pt idx="492">
                  <c:v>1.2424500000000001</c:v>
                </c:pt>
                <c:pt idx="493">
                  <c:v>1.2423999999999999</c:v>
                </c:pt>
                <c:pt idx="494">
                  <c:v>1.24231</c:v>
                </c:pt>
                <c:pt idx="495">
                  <c:v>1.24221</c:v>
                </c:pt>
                <c:pt idx="496">
                  <c:v>1.24217</c:v>
                </c:pt>
                <c:pt idx="497">
                  <c:v>1.24211</c:v>
                </c:pt>
                <c:pt idx="498">
                  <c:v>1.242</c:v>
                </c:pt>
                <c:pt idx="499">
                  <c:v>1.24194</c:v>
                </c:pt>
                <c:pt idx="500">
                  <c:v>1.24186</c:v>
                </c:pt>
                <c:pt idx="501">
                  <c:v>1.2418</c:v>
                </c:pt>
                <c:pt idx="502">
                  <c:v>1.2417199999999999</c:v>
                </c:pt>
                <c:pt idx="503">
                  <c:v>1.2416199999999999</c:v>
                </c:pt>
                <c:pt idx="504">
                  <c:v>1.2415499999999999</c:v>
                </c:pt>
                <c:pt idx="505">
                  <c:v>1.2414799999999999</c:v>
                </c:pt>
                <c:pt idx="506">
                  <c:v>1.2414400000000001</c:v>
                </c:pt>
                <c:pt idx="507">
                  <c:v>1.24133</c:v>
                </c:pt>
                <c:pt idx="508">
                  <c:v>1.24125</c:v>
                </c:pt>
                <c:pt idx="509">
                  <c:v>1.24119</c:v>
                </c:pt>
                <c:pt idx="510">
                  <c:v>1.24112</c:v>
                </c:pt>
                <c:pt idx="511">
                  <c:v>1.2410399999999999</c:v>
                </c:pt>
                <c:pt idx="512">
                  <c:v>1.2409399999999999</c:v>
                </c:pt>
                <c:pt idx="513">
                  <c:v>1.2408999999999999</c:v>
                </c:pt>
                <c:pt idx="514">
                  <c:v>1.2408300000000001</c:v>
                </c:pt>
                <c:pt idx="515">
                  <c:v>1.24074</c:v>
                </c:pt>
                <c:pt idx="516">
                  <c:v>1.2406699999999999</c:v>
                </c:pt>
                <c:pt idx="517">
                  <c:v>1.24058</c:v>
                </c:pt>
                <c:pt idx="518">
                  <c:v>1.2405200000000001</c:v>
                </c:pt>
                <c:pt idx="519">
                  <c:v>1.24044</c:v>
                </c:pt>
                <c:pt idx="520">
                  <c:v>1.24037</c:v>
                </c:pt>
                <c:pt idx="521">
                  <c:v>1.24028</c:v>
                </c:pt>
                <c:pt idx="522">
                  <c:v>1.2402200000000001</c:v>
                </c:pt>
                <c:pt idx="523">
                  <c:v>1.2401599999999999</c:v>
                </c:pt>
                <c:pt idx="524">
                  <c:v>1.2400800000000001</c:v>
                </c:pt>
                <c:pt idx="525">
                  <c:v>1.2400100000000001</c:v>
                </c:pt>
                <c:pt idx="526">
                  <c:v>1.23996</c:v>
                </c:pt>
                <c:pt idx="527">
                  <c:v>1.23987</c:v>
                </c:pt>
                <c:pt idx="528">
                  <c:v>1.23977</c:v>
                </c:pt>
                <c:pt idx="529">
                  <c:v>1.23973</c:v>
                </c:pt>
                <c:pt idx="530">
                  <c:v>1.2396499999999999</c:v>
                </c:pt>
                <c:pt idx="531">
                  <c:v>1.23959</c:v>
                </c:pt>
                <c:pt idx="532">
                  <c:v>1.2395</c:v>
                </c:pt>
                <c:pt idx="533">
                  <c:v>1.2394099999999999</c:v>
                </c:pt>
                <c:pt idx="534">
                  <c:v>1.2393700000000001</c:v>
                </c:pt>
                <c:pt idx="535">
                  <c:v>1.23932</c:v>
                </c:pt>
                <c:pt idx="536">
                  <c:v>1.2391700000000001</c:v>
                </c:pt>
                <c:pt idx="537">
                  <c:v>1.23912</c:v>
                </c:pt>
                <c:pt idx="538">
                  <c:v>1.23905</c:v>
                </c:pt>
                <c:pt idx="539">
                  <c:v>1.2390099999999999</c:v>
                </c:pt>
                <c:pt idx="540">
                  <c:v>1.2389300000000001</c:v>
                </c:pt>
                <c:pt idx="541">
                  <c:v>1.2388399999999999</c:v>
                </c:pt>
                <c:pt idx="542">
                  <c:v>1.2387699999999999</c:v>
                </c:pt>
                <c:pt idx="543">
                  <c:v>1.23871</c:v>
                </c:pt>
                <c:pt idx="544">
                  <c:v>1.23865</c:v>
                </c:pt>
                <c:pt idx="545">
                  <c:v>1.2385600000000001</c:v>
                </c:pt>
                <c:pt idx="546">
                  <c:v>1.23848</c:v>
                </c:pt>
                <c:pt idx="547">
                  <c:v>1.23841</c:v>
                </c:pt>
                <c:pt idx="548">
                  <c:v>1.2383200000000001</c:v>
                </c:pt>
                <c:pt idx="549">
                  <c:v>1.23828</c:v>
                </c:pt>
                <c:pt idx="550">
                  <c:v>1.23821</c:v>
                </c:pt>
                <c:pt idx="551">
                  <c:v>1.23814</c:v>
                </c:pt>
                <c:pt idx="552">
                  <c:v>1.2380199999999999</c:v>
                </c:pt>
                <c:pt idx="553">
                  <c:v>1.2379500000000001</c:v>
                </c:pt>
                <c:pt idx="554">
                  <c:v>1.2378899999999999</c:v>
                </c:pt>
                <c:pt idx="555">
                  <c:v>1.2378499999999999</c:v>
                </c:pt>
                <c:pt idx="556">
                  <c:v>1.23776</c:v>
                </c:pt>
                <c:pt idx="557">
                  <c:v>1.2376499999999999</c:v>
                </c:pt>
                <c:pt idx="558">
                  <c:v>1.2376199999999999</c:v>
                </c:pt>
                <c:pt idx="559">
                  <c:v>1.23756</c:v>
                </c:pt>
                <c:pt idx="560">
                  <c:v>1.2374799999999999</c:v>
                </c:pt>
                <c:pt idx="561">
                  <c:v>1.2373799999999999</c:v>
                </c:pt>
                <c:pt idx="562">
                  <c:v>1.23732</c:v>
                </c:pt>
                <c:pt idx="563">
                  <c:v>1.2372700000000001</c:v>
                </c:pt>
                <c:pt idx="564">
                  <c:v>1.2372000000000001</c:v>
                </c:pt>
                <c:pt idx="565">
                  <c:v>1.2371000000000001</c:v>
                </c:pt>
                <c:pt idx="566">
                  <c:v>1.2370399999999999</c:v>
                </c:pt>
                <c:pt idx="567">
                  <c:v>1.2369699999999999</c:v>
                </c:pt>
                <c:pt idx="568">
                  <c:v>1.23689</c:v>
                </c:pt>
                <c:pt idx="569">
                  <c:v>1.23685</c:v>
                </c:pt>
                <c:pt idx="570">
                  <c:v>1.2367600000000001</c:v>
                </c:pt>
                <c:pt idx="571">
                  <c:v>1.2366900000000001</c:v>
                </c:pt>
                <c:pt idx="572">
                  <c:v>1.23665</c:v>
                </c:pt>
                <c:pt idx="573">
                  <c:v>1.23658</c:v>
                </c:pt>
                <c:pt idx="574">
                  <c:v>1.2364999999999999</c:v>
                </c:pt>
                <c:pt idx="575">
                  <c:v>1.2364200000000001</c:v>
                </c:pt>
                <c:pt idx="576">
                  <c:v>1.2363500000000001</c:v>
                </c:pt>
                <c:pt idx="577">
                  <c:v>1.23628</c:v>
                </c:pt>
                <c:pt idx="578">
                  <c:v>1.2362</c:v>
                </c:pt>
                <c:pt idx="579">
                  <c:v>1.23614</c:v>
                </c:pt>
                <c:pt idx="580">
                  <c:v>1.2360599999999999</c:v>
                </c:pt>
                <c:pt idx="581">
                  <c:v>1.236</c:v>
                </c:pt>
                <c:pt idx="582">
                  <c:v>1.2359199999999999</c:v>
                </c:pt>
                <c:pt idx="583">
                  <c:v>1.23583</c:v>
                </c:pt>
                <c:pt idx="584">
                  <c:v>1.23577</c:v>
                </c:pt>
                <c:pt idx="585">
                  <c:v>1.2357199999999999</c:v>
                </c:pt>
                <c:pt idx="586">
                  <c:v>1.2356400000000001</c:v>
                </c:pt>
                <c:pt idx="587">
                  <c:v>1.2355400000000001</c:v>
                </c:pt>
                <c:pt idx="588">
                  <c:v>1.2354799999999999</c:v>
                </c:pt>
                <c:pt idx="589">
                  <c:v>1.23543</c:v>
                </c:pt>
                <c:pt idx="590">
                  <c:v>1.2353799999999999</c:v>
                </c:pt>
                <c:pt idx="591">
                  <c:v>1.2352700000000001</c:v>
                </c:pt>
                <c:pt idx="592">
                  <c:v>1.23522</c:v>
                </c:pt>
                <c:pt idx="593">
                  <c:v>1.23515</c:v>
                </c:pt>
                <c:pt idx="594">
                  <c:v>1.2350699999999999</c:v>
                </c:pt>
                <c:pt idx="595">
                  <c:v>1.2349699999999999</c:v>
                </c:pt>
                <c:pt idx="596">
                  <c:v>1.2349399999999999</c:v>
                </c:pt>
                <c:pt idx="597">
                  <c:v>1.2348600000000001</c:v>
                </c:pt>
                <c:pt idx="598">
                  <c:v>1.23481</c:v>
                </c:pt>
                <c:pt idx="599">
                  <c:v>1.23472</c:v>
                </c:pt>
                <c:pt idx="600">
                  <c:v>1.23464</c:v>
                </c:pt>
                <c:pt idx="601">
                  <c:v>1.23461</c:v>
                </c:pt>
                <c:pt idx="602">
                  <c:v>1.2345200000000001</c:v>
                </c:pt>
                <c:pt idx="603">
                  <c:v>1.23444</c:v>
                </c:pt>
                <c:pt idx="604">
                  <c:v>1.23438</c:v>
                </c:pt>
                <c:pt idx="605">
                  <c:v>1.2343200000000001</c:v>
                </c:pt>
                <c:pt idx="606">
                  <c:v>1.2342500000000001</c:v>
                </c:pt>
                <c:pt idx="607">
                  <c:v>1.23417</c:v>
                </c:pt>
                <c:pt idx="608">
                  <c:v>1.2340899999999999</c:v>
                </c:pt>
                <c:pt idx="609">
                  <c:v>1.2340100000000001</c:v>
                </c:pt>
                <c:pt idx="610">
                  <c:v>1.2339500000000001</c:v>
                </c:pt>
                <c:pt idx="611">
                  <c:v>1.2338800000000001</c:v>
                </c:pt>
                <c:pt idx="612">
                  <c:v>1.2338100000000001</c:v>
                </c:pt>
                <c:pt idx="613">
                  <c:v>1.2337499999999999</c:v>
                </c:pt>
                <c:pt idx="614">
                  <c:v>1.23366</c:v>
                </c:pt>
                <c:pt idx="615">
                  <c:v>1.2336199999999999</c:v>
                </c:pt>
                <c:pt idx="616">
                  <c:v>1.2335499999999999</c:v>
                </c:pt>
                <c:pt idx="617">
                  <c:v>1.2335</c:v>
                </c:pt>
                <c:pt idx="618">
                  <c:v>1.2334099999999999</c:v>
                </c:pt>
                <c:pt idx="619">
                  <c:v>1.2333400000000001</c:v>
                </c:pt>
                <c:pt idx="620">
                  <c:v>1.23326</c:v>
                </c:pt>
                <c:pt idx="621">
                  <c:v>1.2331799999999999</c:v>
                </c:pt>
                <c:pt idx="622">
                  <c:v>1.2331300000000001</c:v>
                </c:pt>
                <c:pt idx="623">
                  <c:v>1.23305</c:v>
                </c:pt>
                <c:pt idx="624">
                  <c:v>1.2330000000000001</c:v>
                </c:pt>
                <c:pt idx="625">
                  <c:v>1.23291</c:v>
                </c:pt>
                <c:pt idx="626">
                  <c:v>1.2328600000000001</c:v>
                </c:pt>
                <c:pt idx="627">
                  <c:v>1.2327699999999999</c:v>
                </c:pt>
                <c:pt idx="628">
                  <c:v>1.2326900000000001</c:v>
                </c:pt>
                <c:pt idx="629">
                  <c:v>1.2326299999999999</c:v>
                </c:pt>
                <c:pt idx="630">
                  <c:v>1.2325699999999999</c:v>
                </c:pt>
                <c:pt idx="631">
                  <c:v>1.2324999999999999</c:v>
                </c:pt>
                <c:pt idx="632">
                  <c:v>1.2323900000000001</c:v>
                </c:pt>
                <c:pt idx="633">
                  <c:v>1.2323599999999999</c:v>
                </c:pt>
                <c:pt idx="634">
                  <c:v>1.23231</c:v>
                </c:pt>
                <c:pt idx="635">
                  <c:v>1.2322200000000001</c:v>
                </c:pt>
                <c:pt idx="636">
                  <c:v>1.2321500000000001</c:v>
                </c:pt>
                <c:pt idx="637">
                  <c:v>1.23207</c:v>
                </c:pt>
                <c:pt idx="638">
                  <c:v>1.23203</c:v>
                </c:pt>
                <c:pt idx="639">
                  <c:v>1.2319500000000001</c:v>
                </c:pt>
                <c:pt idx="640">
                  <c:v>1.2318899999999999</c:v>
                </c:pt>
                <c:pt idx="641">
                  <c:v>1.23183</c:v>
                </c:pt>
                <c:pt idx="642">
                  <c:v>1.23177</c:v>
                </c:pt>
                <c:pt idx="643">
                  <c:v>1.2317100000000001</c:v>
                </c:pt>
                <c:pt idx="644">
                  <c:v>1.23163</c:v>
                </c:pt>
                <c:pt idx="645">
                  <c:v>1.2315499999999999</c:v>
                </c:pt>
                <c:pt idx="646">
                  <c:v>1.23149</c:v>
                </c:pt>
                <c:pt idx="647">
                  <c:v>1.2314400000000001</c:v>
                </c:pt>
                <c:pt idx="648">
                  <c:v>1.2313400000000001</c:v>
                </c:pt>
                <c:pt idx="649">
                  <c:v>1.2312799999999999</c:v>
                </c:pt>
                <c:pt idx="650">
                  <c:v>1.23122</c:v>
                </c:pt>
                <c:pt idx="651">
                  <c:v>1.2312099999999999</c:v>
                </c:pt>
                <c:pt idx="652">
                  <c:v>1.2311099999999999</c:v>
                </c:pt>
                <c:pt idx="653">
                  <c:v>1.2310300000000001</c:v>
                </c:pt>
                <c:pt idx="654">
                  <c:v>1.23095</c:v>
                </c:pt>
                <c:pt idx="655">
                  <c:v>1.2309000000000001</c:v>
                </c:pt>
                <c:pt idx="656">
                  <c:v>1.23081</c:v>
                </c:pt>
                <c:pt idx="657">
                  <c:v>1.2307699999999999</c:v>
                </c:pt>
                <c:pt idx="658">
                  <c:v>1.2306600000000001</c:v>
                </c:pt>
                <c:pt idx="659">
                  <c:v>1.23062</c:v>
                </c:pt>
                <c:pt idx="660">
                  <c:v>1.2305600000000001</c:v>
                </c:pt>
                <c:pt idx="661">
                  <c:v>1.2304999999999999</c:v>
                </c:pt>
                <c:pt idx="662">
                  <c:v>1.2304299999999999</c:v>
                </c:pt>
                <c:pt idx="663">
                  <c:v>1.23037</c:v>
                </c:pt>
                <c:pt idx="664">
                  <c:v>1.2302900000000001</c:v>
                </c:pt>
                <c:pt idx="665">
                  <c:v>1.23021</c:v>
                </c:pt>
                <c:pt idx="666">
                  <c:v>1.23014</c:v>
                </c:pt>
                <c:pt idx="667">
                  <c:v>1.2300899999999999</c:v>
                </c:pt>
                <c:pt idx="668">
                  <c:v>1.2300199999999999</c:v>
                </c:pt>
                <c:pt idx="669">
                  <c:v>1.23004</c:v>
                </c:pt>
                <c:pt idx="670">
                  <c:v>1.23021</c:v>
                </c:pt>
                <c:pt idx="671">
                  <c:v>1.2303900000000001</c:v>
                </c:pt>
                <c:pt idx="672">
                  <c:v>1.2305900000000001</c:v>
                </c:pt>
                <c:pt idx="673">
                  <c:v>1.2307399999999999</c:v>
                </c:pt>
                <c:pt idx="674">
                  <c:v>1.23092</c:v>
                </c:pt>
                <c:pt idx="675">
                  <c:v>1.2310700000000001</c:v>
                </c:pt>
                <c:pt idx="676">
                  <c:v>1.2312799999999999</c:v>
                </c:pt>
                <c:pt idx="677">
                  <c:v>1.23139</c:v>
                </c:pt>
                <c:pt idx="678">
                  <c:v>1.2315199999999999</c:v>
                </c:pt>
                <c:pt idx="679">
                  <c:v>1.23167</c:v>
                </c:pt>
                <c:pt idx="680">
                  <c:v>1.23183</c:v>
                </c:pt>
                <c:pt idx="681">
                  <c:v>1.23197</c:v>
                </c:pt>
                <c:pt idx="682">
                  <c:v>1.2321299999999999</c:v>
                </c:pt>
                <c:pt idx="683">
                  <c:v>1.2322599999999999</c:v>
                </c:pt>
                <c:pt idx="684">
                  <c:v>1.2323900000000001</c:v>
                </c:pt>
                <c:pt idx="685">
                  <c:v>1.23255</c:v>
                </c:pt>
                <c:pt idx="686">
                  <c:v>1.2326900000000001</c:v>
                </c:pt>
                <c:pt idx="687">
                  <c:v>1.2328300000000001</c:v>
                </c:pt>
                <c:pt idx="688">
                  <c:v>1.2329699999999999</c:v>
                </c:pt>
                <c:pt idx="689">
                  <c:v>1.23309</c:v>
                </c:pt>
                <c:pt idx="690">
                  <c:v>1.23326</c:v>
                </c:pt>
                <c:pt idx="691">
                  <c:v>1.23339</c:v>
                </c:pt>
                <c:pt idx="692">
                  <c:v>1.2335100000000001</c:v>
                </c:pt>
                <c:pt idx="693">
                  <c:v>1.23366</c:v>
                </c:pt>
                <c:pt idx="694">
                  <c:v>1.2337800000000001</c:v>
                </c:pt>
                <c:pt idx="695">
                  <c:v>1.23394</c:v>
                </c:pt>
                <c:pt idx="696">
                  <c:v>1.23407</c:v>
                </c:pt>
                <c:pt idx="697">
                  <c:v>1.2342299999999999</c:v>
                </c:pt>
                <c:pt idx="698">
                  <c:v>1.2343500000000001</c:v>
                </c:pt>
                <c:pt idx="699">
                  <c:v>1.2344599999999999</c:v>
                </c:pt>
                <c:pt idx="700">
                  <c:v>1.2345999999999999</c:v>
                </c:pt>
                <c:pt idx="701">
                  <c:v>1.23475</c:v>
                </c:pt>
                <c:pt idx="702">
                  <c:v>1.23488</c:v>
                </c:pt>
                <c:pt idx="703">
                  <c:v>1.23502</c:v>
                </c:pt>
                <c:pt idx="704">
                  <c:v>1.2351399999999999</c:v>
                </c:pt>
                <c:pt idx="705">
                  <c:v>1.2352700000000001</c:v>
                </c:pt>
                <c:pt idx="706">
                  <c:v>1.2354000000000001</c:v>
                </c:pt>
                <c:pt idx="707">
                  <c:v>1.2355400000000001</c:v>
                </c:pt>
                <c:pt idx="708">
                  <c:v>1.2356799999999999</c:v>
                </c:pt>
                <c:pt idx="709">
                  <c:v>1.2358</c:v>
                </c:pt>
                <c:pt idx="710">
                  <c:v>1.23593</c:v>
                </c:pt>
                <c:pt idx="711">
                  <c:v>1.2360599999999999</c:v>
                </c:pt>
                <c:pt idx="712">
                  <c:v>1.2361800000000001</c:v>
                </c:pt>
                <c:pt idx="713">
                  <c:v>1.2363299999999999</c:v>
                </c:pt>
                <c:pt idx="714">
                  <c:v>1.23644</c:v>
                </c:pt>
                <c:pt idx="715">
                  <c:v>1.2365600000000001</c:v>
                </c:pt>
                <c:pt idx="716">
                  <c:v>1.2366900000000001</c:v>
                </c:pt>
                <c:pt idx="717">
                  <c:v>1.23681</c:v>
                </c:pt>
                <c:pt idx="718">
                  <c:v>1.2369600000000001</c:v>
                </c:pt>
                <c:pt idx="719">
                  <c:v>1.2370699999999999</c:v>
                </c:pt>
                <c:pt idx="720">
                  <c:v>1.23719</c:v>
                </c:pt>
                <c:pt idx="721">
                  <c:v>1.23733</c:v>
                </c:pt>
                <c:pt idx="722">
                  <c:v>1.23743</c:v>
                </c:pt>
                <c:pt idx="723">
                  <c:v>1.2375700000000001</c:v>
                </c:pt>
                <c:pt idx="724">
                  <c:v>1.23769</c:v>
                </c:pt>
                <c:pt idx="725">
                  <c:v>1.2378100000000001</c:v>
                </c:pt>
                <c:pt idx="726">
                  <c:v>1.2379199999999999</c:v>
                </c:pt>
                <c:pt idx="727">
                  <c:v>1.2380599999999999</c:v>
                </c:pt>
                <c:pt idx="728">
                  <c:v>1.2381800000000001</c:v>
                </c:pt>
                <c:pt idx="729">
                  <c:v>1.2382899999999999</c:v>
                </c:pt>
                <c:pt idx="730">
                  <c:v>1.23841</c:v>
                </c:pt>
                <c:pt idx="731">
                  <c:v>1.2385200000000001</c:v>
                </c:pt>
                <c:pt idx="732">
                  <c:v>1.23864</c:v>
                </c:pt>
                <c:pt idx="733">
                  <c:v>1.2387600000000001</c:v>
                </c:pt>
                <c:pt idx="734">
                  <c:v>1.2388699999999999</c:v>
                </c:pt>
                <c:pt idx="735">
                  <c:v>1.23899</c:v>
                </c:pt>
                <c:pt idx="736">
                  <c:v>1.2391000000000001</c:v>
                </c:pt>
                <c:pt idx="737">
                  <c:v>1.2391799999999999</c:v>
                </c:pt>
                <c:pt idx="738">
                  <c:v>1.2393000000000001</c:v>
                </c:pt>
                <c:pt idx="739">
                  <c:v>1.2394400000000001</c:v>
                </c:pt>
                <c:pt idx="740">
                  <c:v>1.23952</c:v>
                </c:pt>
                <c:pt idx="741">
                  <c:v>1.2396400000000001</c:v>
                </c:pt>
                <c:pt idx="742">
                  <c:v>1.2397499999999999</c:v>
                </c:pt>
                <c:pt idx="743">
                  <c:v>1.2398499999999999</c:v>
                </c:pt>
                <c:pt idx="744">
                  <c:v>1.23997</c:v>
                </c:pt>
                <c:pt idx="745">
                  <c:v>1.2400599999999999</c:v>
                </c:pt>
                <c:pt idx="746">
                  <c:v>1.2401800000000001</c:v>
                </c:pt>
                <c:pt idx="747">
                  <c:v>1.24028</c:v>
                </c:pt>
                <c:pt idx="748">
                  <c:v>1.2403900000000001</c:v>
                </c:pt>
                <c:pt idx="749">
                  <c:v>1.2404900000000001</c:v>
                </c:pt>
                <c:pt idx="750">
                  <c:v>1.2405900000000001</c:v>
                </c:pt>
                <c:pt idx="751">
                  <c:v>1.2406999999999999</c:v>
                </c:pt>
                <c:pt idx="752">
                  <c:v>1.2407999999999999</c:v>
                </c:pt>
                <c:pt idx="753">
                  <c:v>1.24091</c:v>
                </c:pt>
                <c:pt idx="754">
                  <c:v>1.24102</c:v>
                </c:pt>
                <c:pt idx="755">
                  <c:v>1.2411399999999999</c:v>
                </c:pt>
                <c:pt idx="756">
                  <c:v>1.24119</c:v>
                </c:pt>
                <c:pt idx="757">
                  <c:v>1.2413099999999999</c:v>
                </c:pt>
                <c:pt idx="758">
                  <c:v>1.2414000000000001</c:v>
                </c:pt>
                <c:pt idx="759">
                  <c:v>1.2415099999999999</c:v>
                </c:pt>
                <c:pt idx="760">
                  <c:v>1.2416100000000001</c:v>
                </c:pt>
                <c:pt idx="761">
                  <c:v>1.2417</c:v>
                </c:pt>
                <c:pt idx="762">
                  <c:v>1.2418100000000001</c:v>
                </c:pt>
                <c:pt idx="763">
                  <c:v>1.2418899999999999</c:v>
                </c:pt>
                <c:pt idx="764">
                  <c:v>1.2419899999999999</c:v>
                </c:pt>
                <c:pt idx="765">
                  <c:v>1.2420899999999999</c:v>
                </c:pt>
                <c:pt idx="766">
                  <c:v>1.24221</c:v>
                </c:pt>
                <c:pt idx="767">
                  <c:v>1.2422800000000001</c:v>
                </c:pt>
                <c:pt idx="768">
                  <c:v>1.2423900000000001</c:v>
                </c:pt>
                <c:pt idx="769">
                  <c:v>1.2424900000000001</c:v>
                </c:pt>
                <c:pt idx="770">
                  <c:v>1.2425600000000001</c:v>
                </c:pt>
                <c:pt idx="771">
                  <c:v>1.2426699999999999</c:v>
                </c:pt>
                <c:pt idx="772">
                  <c:v>1.2427600000000001</c:v>
                </c:pt>
                <c:pt idx="773">
                  <c:v>1.2428300000000001</c:v>
                </c:pt>
                <c:pt idx="774">
                  <c:v>1.24295</c:v>
                </c:pt>
                <c:pt idx="775">
                  <c:v>1.2430300000000001</c:v>
                </c:pt>
                <c:pt idx="776">
                  <c:v>1.24312</c:v>
                </c:pt>
                <c:pt idx="777">
                  <c:v>1.2432000000000001</c:v>
                </c:pt>
                <c:pt idx="778">
                  <c:v>1.24329</c:v>
                </c:pt>
                <c:pt idx="779">
                  <c:v>1.2433799999999999</c:v>
                </c:pt>
                <c:pt idx="780">
                  <c:v>1.2434700000000001</c:v>
                </c:pt>
                <c:pt idx="781">
                  <c:v>1.2435700000000001</c:v>
                </c:pt>
                <c:pt idx="782">
                  <c:v>1.2436700000000001</c:v>
                </c:pt>
                <c:pt idx="783">
                  <c:v>1.2437199999999999</c:v>
                </c:pt>
                <c:pt idx="784">
                  <c:v>1.2438499999999999</c:v>
                </c:pt>
                <c:pt idx="785">
                  <c:v>1.2438899999999999</c:v>
                </c:pt>
                <c:pt idx="786">
                  <c:v>1.24396</c:v>
                </c:pt>
                <c:pt idx="787">
                  <c:v>1.2440599999999999</c:v>
                </c:pt>
                <c:pt idx="788">
                  <c:v>1.2441500000000001</c:v>
                </c:pt>
                <c:pt idx="789">
                  <c:v>1.2442500000000001</c:v>
                </c:pt>
                <c:pt idx="790">
                  <c:v>1.2443</c:v>
                </c:pt>
                <c:pt idx="791">
                  <c:v>1.24438</c:v>
                </c:pt>
                <c:pt idx="792">
                  <c:v>1.24447</c:v>
                </c:pt>
                <c:pt idx="793">
                  <c:v>1.2445600000000001</c:v>
                </c:pt>
                <c:pt idx="794">
                  <c:v>1.24464</c:v>
                </c:pt>
                <c:pt idx="795">
                  <c:v>1.2446999999999999</c:v>
                </c:pt>
                <c:pt idx="796">
                  <c:v>1.2447900000000001</c:v>
                </c:pt>
                <c:pt idx="797">
                  <c:v>1.2448600000000001</c:v>
                </c:pt>
                <c:pt idx="798">
                  <c:v>1.2449600000000001</c:v>
                </c:pt>
                <c:pt idx="799">
                  <c:v>1.2450399999999999</c:v>
                </c:pt>
                <c:pt idx="800">
                  <c:v>1.24508</c:v>
                </c:pt>
                <c:pt idx="801">
                  <c:v>1.24519</c:v>
                </c:pt>
                <c:pt idx="802">
                  <c:v>1.2452399999999999</c:v>
                </c:pt>
                <c:pt idx="803">
                  <c:v>1.24532</c:v>
                </c:pt>
                <c:pt idx="804">
                  <c:v>1.2454000000000001</c:v>
                </c:pt>
                <c:pt idx="805">
                  <c:v>1.2454700000000001</c:v>
                </c:pt>
                <c:pt idx="806">
                  <c:v>1.2455400000000001</c:v>
                </c:pt>
                <c:pt idx="807">
                  <c:v>1.2456199999999999</c:v>
                </c:pt>
                <c:pt idx="808">
                  <c:v>1.2457</c:v>
                </c:pt>
                <c:pt idx="809">
                  <c:v>1.2457400000000001</c:v>
                </c:pt>
                <c:pt idx="810">
                  <c:v>1.2458400000000001</c:v>
                </c:pt>
                <c:pt idx="811">
                  <c:v>1.2459</c:v>
                </c:pt>
                <c:pt idx="812">
                  <c:v>1.24597</c:v>
                </c:pt>
                <c:pt idx="813">
                  <c:v>1.24604</c:v>
                </c:pt>
                <c:pt idx="814">
                  <c:v>1.2461100000000001</c:v>
                </c:pt>
                <c:pt idx="815">
                  <c:v>1.2461800000000001</c:v>
                </c:pt>
                <c:pt idx="816">
                  <c:v>1.2462500000000001</c:v>
                </c:pt>
                <c:pt idx="817">
                  <c:v>1.2463200000000001</c:v>
                </c:pt>
                <c:pt idx="818">
                  <c:v>1.24638</c:v>
                </c:pt>
                <c:pt idx="819">
                  <c:v>1.2464500000000001</c:v>
                </c:pt>
                <c:pt idx="820">
                  <c:v>1.24651</c:v>
                </c:pt>
                <c:pt idx="821">
                  <c:v>1.2465900000000001</c:v>
                </c:pt>
                <c:pt idx="822">
                  <c:v>1.2466600000000001</c:v>
                </c:pt>
                <c:pt idx="823">
                  <c:v>1.2467299999999999</c:v>
                </c:pt>
                <c:pt idx="824">
                  <c:v>1.24681</c:v>
                </c:pt>
                <c:pt idx="825">
                  <c:v>1.2468699999999999</c:v>
                </c:pt>
                <c:pt idx="826">
                  <c:v>1.2469300000000001</c:v>
                </c:pt>
                <c:pt idx="827">
                  <c:v>1.24698</c:v>
                </c:pt>
                <c:pt idx="828">
                  <c:v>1.2470399999999999</c:v>
                </c:pt>
                <c:pt idx="829">
                  <c:v>1.24712</c:v>
                </c:pt>
                <c:pt idx="830">
                  <c:v>1.24719</c:v>
                </c:pt>
                <c:pt idx="831">
                  <c:v>1.24725</c:v>
                </c:pt>
                <c:pt idx="832">
                  <c:v>1.2473099999999999</c:v>
                </c:pt>
                <c:pt idx="833">
                  <c:v>1.2473399999999999</c:v>
                </c:pt>
                <c:pt idx="834">
                  <c:v>1.2474099999999999</c:v>
                </c:pt>
                <c:pt idx="835">
                  <c:v>1.2474700000000001</c:v>
                </c:pt>
                <c:pt idx="836">
                  <c:v>1.24753</c:v>
                </c:pt>
                <c:pt idx="837">
                  <c:v>1.2476</c:v>
                </c:pt>
                <c:pt idx="838">
                  <c:v>1.2476799999999999</c:v>
                </c:pt>
                <c:pt idx="839">
                  <c:v>1.24769</c:v>
                </c:pt>
                <c:pt idx="840">
                  <c:v>1.24777</c:v>
                </c:pt>
                <c:pt idx="841">
                  <c:v>1.2478100000000001</c:v>
                </c:pt>
                <c:pt idx="842">
                  <c:v>1.2479</c:v>
                </c:pt>
                <c:pt idx="843">
                  <c:v>1.2479499999999999</c:v>
                </c:pt>
                <c:pt idx="844">
                  <c:v>1.2480100000000001</c:v>
                </c:pt>
                <c:pt idx="845">
                  <c:v>1.2480599999999999</c:v>
                </c:pt>
                <c:pt idx="846">
                  <c:v>1.24813</c:v>
                </c:pt>
                <c:pt idx="847">
                  <c:v>1.24817</c:v>
                </c:pt>
                <c:pt idx="848">
                  <c:v>1.2482200000000001</c:v>
                </c:pt>
                <c:pt idx="849">
                  <c:v>1.2482800000000001</c:v>
                </c:pt>
                <c:pt idx="850">
                  <c:v>1.2483500000000001</c:v>
                </c:pt>
                <c:pt idx="851">
                  <c:v>1.24841</c:v>
                </c:pt>
                <c:pt idx="852">
                  <c:v>1.24848</c:v>
                </c:pt>
                <c:pt idx="853">
                  <c:v>1.2485200000000001</c:v>
                </c:pt>
                <c:pt idx="854">
                  <c:v>1.2485900000000001</c:v>
                </c:pt>
                <c:pt idx="855">
                  <c:v>1.24864</c:v>
                </c:pt>
                <c:pt idx="856">
                  <c:v>1.24868</c:v>
                </c:pt>
                <c:pt idx="857">
                  <c:v>1.24875</c:v>
                </c:pt>
                <c:pt idx="858">
                  <c:v>1.2487900000000001</c:v>
                </c:pt>
                <c:pt idx="859">
                  <c:v>1.2488300000000001</c:v>
                </c:pt>
                <c:pt idx="860">
                  <c:v>1.2488900000000001</c:v>
                </c:pt>
                <c:pt idx="861">
                  <c:v>1.2489399999999999</c:v>
                </c:pt>
                <c:pt idx="862">
                  <c:v>1.24899</c:v>
                </c:pt>
                <c:pt idx="863">
                  <c:v>1.2490600000000001</c:v>
                </c:pt>
                <c:pt idx="864">
                  <c:v>1.24909</c:v>
                </c:pt>
                <c:pt idx="865">
                  <c:v>1.2491699999999999</c:v>
                </c:pt>
                <c:pt idx="866">
                  <c:v>1.24919</c:v>
                </c:pt>
                <c:pt idx="867">
                  <c:v>1.2492300000000001</c:v>
                </c:pt>
                <c:pt idx="868">
                  <c:v>1.2492799999999999</c:v>
                </c:pt>
                <c:pt idx="869">
                  <c:v>1.24936</c:v>
                </c:pt>
                <c:pt idx="870">
                  <c:v>1.2494000000000001</c:v>
                </c:pt>
                <c:pt idx="871">
                  <c:v>1.2494499999999999</c:v>
                </c:pt>
                <c:pt idx="872">
                  <c:v>1.2495000000000001</c:v>
                </c:pt>
                <c:pt idx="873">
                  <c:v>1.2495400000000001</c:v>
                </c:pt>
                <c:pt idx="874">
                  <c:v>1.2496</c:v>
                </c:pt>
                <c:pt idx="875">
                  <c:v>1.2496700000000001</c:v>
                </c:pt>
                <c:pt idx="876">
                  <c:v>1.2497100000000001</c:v>
                </c:pt>
                <c:pt idx="877">
                  <c:v>1.24977</c:v>
                </c:pt>
                <c:pt idx="878">
                  <c:v>1.24979</c:v>
                </c:pt>
                <c:pt idx="879">
                  <c:v>1.2498400000000001</c:v>
                </c:pt>
                <c:pt idx="880">
                  <c:v>1.24986</c:v>
                </c:pt>
                <c:pt idx="881">
                  <c:v>1.2499199999999999</c:v>
                </c:pt>
                <c:pt idx="882">
                  <c:v>1.24997</c:v>
                </c:pt>
                <c:pt idx="883">
                  <c:v>1.2500100000000001</c:v>
                </c:pt>
                <c:pt idx="884">
                  <c:v>1.2500500000000001</c:v>
                </c:pt>
                <c:pt idx="885">
                  <c:v>1.2500899999999999</c:v>
                </c:pt>
                <c:pt idx="886">
                  <c:v>1.2501199999999999</c:v>
                </c:pt>
                <c:pt idx="887">
                  <c:v>1.2501800000000001</c:v>
                </c:pt>
                <c:pt idx="888">
                  <c:v>1.25024</c:v>
                </c:pt>
                <c:pt idx="889">
                  <c:v>1.2502800000000001</c:v>
                </c:pt>
                <c:pt idx="890">
                  <c:v>1.2503200000000001</c:v>
                </c:pt>
                <c:pt idx="891">
                  <c:v>1.25034</c:v>
                </c:pt>
                <c:pt idx="892">
                  <c:v>1.2504</c:v>
                </c:pt>
                <c:pt idx="893">
                  <c:v>1.25044</c:v>
                </c:pt>
                <c:pt idx="894">
                  <c:v>1.25047</c:v>
                </c:pt>
                <c:pt idx="895">
                  <c:v>1.2505500000000001</c:v>
                </c:pt>
                <c:pt idx="896">
                  <c:v>1.25058</c:v>
                </c:pt>
                <c:pt idx="897">
                  <c:v>1.25061</c:v>
                </c:pt>
                <c:pt idx="898">
                  <c:v>1.25065</c:v>
                </c:pt>
                <c:pt idx="899">
                  <c:v>1.2506999999999999</c:v>
                </c:pt>
                <c:pt idx="900">
                  <c:v>1.2507299999999999</c:v>
                </c:pt>
                <c:pt idx="901">
                  <c:v>1.25078</c:v>
                </c:pt>
                <c:pt idx="902">
                  <c:v>1.25081</c:v>
                </c:pt>
                <c:pt idx="903">
                  <c:v>1.2508600000000001</c:v>
                </c:pt>
                <c:pt idx="904">
                  <c:v>1.25088</c:v>
                </c:pt>
                <c:pt idx="905">
                  <c:v>1.2509300000000001</c:v>
                </c:pt>
                <c:pt idx="906">
                  <c:v>1.2509699999999999</c:v>
                </c:pt>
                <c:pt idx="907">
                  <c:v>1.25102</c:v>
                </c:pt>
                <c:pt idx="908">
                  <c:v>1.2510600000000001</c:v>
                </c:pt>
                <c:pt idx="909">
                  <c:v>1.25108</c:v>
                </c:pt>
                <c:pt idx="910">
                  <c:v>1.2511399999999999</c:v>
                </c:pt>
                <c:pt idx="911">
                  <c:v>1.2511699999999999</c:v>
                </c:pt>
                <c:pt idx="912">
                  <c:v>1.2512000000000001</c:v>
                </c:pt>
                <c:pt idx="913">
                  <c:v>1.25125</c:v>
                </c:pt>
                <c:pt idx="914">
                  <c:v>1.25129</c:v>
                </c:pt>
                <c:pt idx="915">
                  <c:v>1.2513099999999999</c:v>
                </c:pt>
                <c:pt idx="916">
                  <c:v>1.2513799999999999</c:v>
                </c:pt>
                <c:pt idx="917">
                  <c:v>1.25139</c:v>
                </c:pt>
                <c:pt idx="918">
                  <c:v>1.25146</c:v>
                </c:pt>
                <c:pt idx="919">
                  <c:v>1.2515000000000001</c:v>
                </c:pt>
                <c:pt idx="920">
                  <c:v>1.25152</c:v>
                </c:pt>
                <c:pt idx="921">
                  <c:v>1.25156</c:v>
                </c:pt>
                <c:pt idx="922">
                  <c:v>1.25159</c:v>
                </c:pt>
                <c:pt idx="923">
                  <c:v>1.25163</c:v>
                </c:pt>
                <c:pt idx="924">
                  <c:v>1.2516799999999999</c:v>
                </c:pt>
                <c:pt idx="925">
                  <c:v>1.2516799999999999</c:v>
                </c:pt>
                <c:pt idx="926">
                  <c:v>1.2517400000000001</c:v>
                </c:pt>
                <c:pt idx="927">
                  <c:v>1.2518</c:v>
                </c:pt>
                <c:pt idx="928">
                  <c:v>1.25183</c:v>
                </c:pt>
                <c:pt idx="929">
                  <c:v>1.25186</c:v>
                </c:pt>
                <c:pt idx="930">
                  <c:v>1.2519199999999999</c:v>
                </c:pt>
                <c:pt idx="931">
                  <c:v>1.2519499999999999</c:v>
                </c:pt>
                <c:pt idx="932">
                  <c:v>1.25197</c:v>
                </c:pt>
                <c:pt idx="933">
                  <c:v>1.2520100000000001</c:v>
                </c:pt>
                <c:pt idx="934">
                  <c:v>1.2520500000000001</c:v>
                </c:pt>
                <c:pt idx="935">
                  <c:v>1.25207</c:v>
                </c:pt>
                <c:pt idx="936">
                  <c:v>1.25213</c:v>
                </c:pt>
                <c:pt idx="937">
                  <c:v>1.2521599999999999</c:v>
                </c:pt>
                <c:pt idx="938">
                  <c:v>1.2522200000000001</c:v>
                </c:pt>
                <c:pt idx="939">
                  <c:v>1.25224</c:v>
                </c:pt>
                <c:pt idx="940">
                  <c:v>1.2522800000000001</c:v>
                </c:pt>
                <c:pt idx="941">
                  <c:v>1.25227</c:v>
                </c:pt>
                <c:pt idx="942">
                  <c:v>1.2523299999999999</c:v>
                </c:pt>
                <c:pt idx="943">
                  <c:v>1.25238</c:v>
                </c:pt>
                <c:pt idx="944">
                  <c:v>1.25241</c:v>
                </c:pt>
                <c:pt idx="945">
                  <c:v>1.2524599999999999</c:v>
                </c:pt>
                <c:pt idx="946">
                  <c:v>1.25247</c:v>
                </c:pt>
                <c:pt idx="947">
                  <c:v>1.2525200000000001</c:v>
                </c:pt>
                <c:pt idx="948">
                  <c:v>1.25257</c:v>
                </c:pt>
                <c:pt idx="949">
                  <c:v>1.2525599999999999</c:v>
                </c:pt>
                <c:pt idx="950">
                  <c:v>1.2525999999999999</c:v>
                </c:pt>
                <c:pt idx="951">
                  <c:v>1.25268</c:v>
                </c:pt>
                <c:pt idx="952">
                  <c:v>1.25271</c:v>
                </c:pt>
                <c:pt idx="953">
                  <c:v>1.25274</c:v>
                </c:pt>
                <c:pt idx="954">
                  <c:v>1.2527699999999999</c:v>
                </c:pt>
                <c:pt idx="955">
                  <c:v>1.25282</c:v>
                </c:pt>
                <c:pt idx="956">
                  <c:v>1.25285</c:v>
                </c:pt>
                <c:pt idx="957">
                  <c:v>1.2528699999999999</c:v>
                </c:pt>
                <c:pt idx="958">
                  <c:v>1.2529300000000001</c:v>
                </c:pt>
                <c:pt idx="959">
                  <c:v>1.25295</c:v>
                </c:pt>
                <c:pt idx="960">
                  <c:v>1.2529600000000001</c:v>
                </c:pt>
                <c:pt idx="961">
                  <c:v>1.2530300000000001</c:v>
                </c:pt>
                <c:pt idx="962">
                  <c:v>1.2530399999999999</c:v>
                </c:pt>
                <c:pt idx="963">
                  <c:v>1.25308</c:v>
                </c:pt>
                <c:pt idx="964">
                  <c:v>1.2531099999999999</c:v>
                </c:pt>
                <c:pt idx="965">
                  <c:v>1.2531600000000001</c:v>
                </c:pt>
                <c:pt idx="966">
                  <c:v>1.25318</c:v>
                </c:pt>
                <c:pt idx="967">
                  <c:v>1.2532099999999999</c:v>
                </c:pt>
                <c:pt idx="968">
                  <c:v>1.25326</c:v>
                </c:pt>
                <c:pt idx="969">
                  <c:v>1.2533099999999999</c:v>
                </c:pt>
                <c:pt idx="970">
                  <c:v>1.2533300000000001</c:v>
                </c:pt>
                <c:pt idx="971">
                  <c:v>1.25336</c:v>
                </c:pt>
                <c:pt idx="972">
                  <c:v>1.2533799999999999</c:v>
                </c:pt>
                <c:pt idx="973">
                  <c:v>1.25342</c:v>
                </c:pt>
                <c:pt idx="974">
                  <c:v>1.25343</c:v>
                </c:pt>
                <c:pt idx="975">
                  <c:v>1.25349</c:v>
                </c:pt>
                <c:pt idx="976">
                  <c:v>1.2535000000000001</c:v>
                </c:pt>
                <c:pt idx="977">
                  <c:v>1.25352</c:v>
                </c:pt>
                <c:pt idx="978">
                  <c:v>1.2535700000000001</c:v>
                </c:pt>
                <c:pt idx="979">
                  <c:v>1.2536</c:v>
                </c:pt>
                <c:pt idx="980">
                  <c:v>1.25366</c:v>
                </c:pt>
                <c:pt idx="981">
                  <c:v>1.2536700000000001</c:v>
                </c:pt>
                <c:pt idx="982">
                  <c:v>1.25369</c:v>
                </c:pt>
                <c:pt idx="983">
                  <c:v>1.2537199999999999</c:v>
                </c:pt>
                <c:pt idx="984">
                  <c:v>1.25373</c:v>
                </c:pt>
                <c:pt idx="985">
                  <c:v>1.2537799999999999</c:v>
                </c:pt>
                <c:pt idx="986">
                  <c:v>1.25383</c:v>
                </c:pt>
                <c:pt idx="987">
                  <c:v>1.2538499999999999</c:v>
                </c:pt>
                <c:pt idx="988">
                  <c:v>1.25387</c:v>
                </c:pt>
                <c:pt idx="989">
                  <c:v>1.2538899999999999</c:v>
                </c:pt>
                <c:pt idx="990">
                  <c:v>1.25393</c:v>
                </c:pt>
                <c:pt idx="991">
                  <c:v>1.25396</c:v>
                </c:pt>
                <c:pt idx="992">
                  <c:v>1.2539899999999999</c:v>
                </c:pt>
                <c:pt idx="993">
                  <c:v>1.2540100000000001</c:v>
                </c:pt>
                <c:pt idx="994">
                  <c:v>1.25403</c:v>
                </c:pt>
                <c:pt idx="995">
                  <c:v>1.2540899999999999</c:v>
                </c:pt>
                <c:pt idx="996">
                  <c:v>1.25414</c:v>
                </c:pt>
                <c:pt idx="997">
                  <c:v>1.25414</c:v>
                </c:pt>
                <c:pt idx="998">
                  <c:v>1.2541500000000001</c:v>
                </c:pt>
                <c:pt idx="999">
                  <c:v>1.2541899999999999</c:v>
                </c:pt>
                <c:pt idx="1000">
                  <c:v>1.25423</c:v>
                </c:pt>
                <c:pt idx="1001">
                  <c:v>1.2542500000000001</c:v>
                </c:pt>
                <c:pt idx="1002">
                  <c:v>1.2542599999999999</c:v>
                </c:pt>
                <c:pt idx="1003">
                  <c:v>1.2543200000000001</c:v>
                </c:pt>
                <c:pt idx="1004">
                  <c:v>1.25434</c:v>
                </c:pt>
                <c:pt idx="1005">
                  <c:v>1.2543599999999999</c:v>
                </c:pt>
                <c:pt idx="1006">
                  <c:v>1.2543800000000001</c:v>
                </c:pt>
                <c:pt idx="1007">
                  <c:v>1.25441</c:v>
                </c:pt>
                <c:pt idx="1008">
                  <c:v>1.2544299999999999</c:v>
                </c:pt>
                <c:pt idx="1009">
                  <c:v>1.2544599999999999</c:v>
                </c:pt>
                <c:pt idx="1010">
                  <c:v>1.2545200000000001</c:v>
                </c:pt>
                <c:pt idx="1011">
                  <c:v>1.2545200000000001</c:v>
                </c:pt>
                <c:pt idx="1012">
                  <c:v>1.2545500000000001</c:v>
                </c:pt>
                <c:pt idx="1013">
                  <c:v>1.25458</c:v>
                </c:pt>
                <c:pt idx="1014">
                  <c:v>1.2545999999999999</c:v>
                </c:pt>
                <c:pt idx="1015">
                  <c:v>1.25461</c:v>
                </c:pt>
                <c:pt idx="1016">
                  <c:v>1.25465</c:v>
                </c:pt>
                <c:pt idx="1017">
                  <c:v>1.25465</c:v>
                </c:pt>
                <c:pt idx="1018">
                  <c:v>1.25471</c:v>
                </c:pt>
                <c:pt idx="1019">
                  <c:v>1.2547299999999999</c:v>
                </c:pt>
                <c:pt idx="1020">
                  <c:v>1.2547699999999999</c:v>
                </c:pt>
                <c:pt idx="1021">
                  <c:v>1.2547900000000001</c:v>
                </c:pt>
                <c:pt idx="1022">
                  <c:v>1.25481</c:v>
                </c:pt>
                <c:pt idx="1023">
                  <c:v>1.2548299999999999</c:v>
                </c:pt>
                <c:pt idx="1024">
                  <c:v>1.25484</c:v>
                </c:pt>
                <c:pt idx="1025">
                  <c:v>1.2548600000000001</c:v>
                </c:pt>
                <c:pt idx="1026">
                  <c:v>1.25492</c:v>
                </c:pt>
                <c:pt idx="1027">
                  <c:v>1.2549300000000001</c:v>
                </c:pt>
                <c:pt idx="1028">
                  <c:v>1.2549300000000001</c:v>
                </c:pt>
                <c:pt idx="1029">
                  <c:v>1.2549699999999999</c:v>
                </c:pt>
                <c:pt idx="1030">
                  <c:v>1.25501</c:v>
                </c:pt>
                <c:pt idx="1031">
                  <c:v>1.25501</c:v>
                </c:pt>
                <c:pt idx="1032">
                  <c:v>1.25505</c:v>
                </c:pt>
                <c:pt idx="1033">
                  <c:v>1.2550699999999999</c:v>
                </c:pt>
                <c:pt idx="1034">
                  <c:v>1.2551099999999999</c:v>
                </c:pt>
                <c:pt idx="1035">
                  <c:v>1.2551099999999999</c:v>
                </c:pt>
                <c:pt idx="1036">
                  <c:v>1.2551600000000001</c:v>
                </c:pt>
                <c:pt idx="1037">
                  <c:v>1.25519</c:v>
                </c:pt>
                <c:pt idx="1038">
                  <c:v>1.2552000000000001</c:v>
                </c:pt>
                <c:pt idx="1039">
                  <c:v>1.25522</c:v>
                </c:pt>
                <c:pt idx="1040">
                  <c:v>1.2552399999999999</c:v>
                </c:pt>
                <c:pt idx="1041">
                  <c:v>1.25525</c:v>
                </c:pt>
                <c:pt idx="1042">
                  <c:v>1.25529</c:v>
                </c:pt>
                <c:pt idx="1043">
                  <c:v>1.2553099999999999</c:v>
                </c:pt>
                <c:pt idx="1044">
                  <c:v>1.25532</c:v>
                </c:pt>
                <c:pt idx="1045">
                  <c:v>1.25536</c:v>
                </c:pt>
                <c:pt idx="1046">
                  <c:v>1.2553700000000001</c:v>
                </c:pt>
                <c:pt idx="1047">
                  <c:v>1.2554000000000001</c:v>
                </c:pt>
                <c:pt idx="1048">
                  <c:v>1.25543</c:v>
                </c:pt>
                <c:pt idx="1049">
                  <c:v>1.25546</c:v>
                </c:pt>
                <c:pt idx="1050">
                  <c:v>1.25546</c:v>
                </c:pt>
                <c:pt idx="1051">
                  <c:v>1.25549</c:v>
                </c:pt>
                <c:pt idx="1052">
                  <c:v>1.25552</c:v>
                </c:pt>
                <c:pt idx="1053">
                  <c:v>1.25553</c:v>
                </c:pt>
                <c:pt idx="1054">
                  <c:v>1.25556</c:v>
                </c:pt>
                <c:pt idx="1055">
                  <c:v>1.2555799999999999</c:v>
                </c:pt>
                <c:pt idx="1056">
                  <c:v>1.2556</c:v>
                </c:pt>
                <c:pt idx="1057">
                  <c:v>1.25563</c:v>
                </c:pt>
                <c:pt idx="1058">
                  <c:v>1.2556499999999999</c:v>
                </c:pt>
                <c:pt idx="1059">
                  <c:v>1.25566</c:v>
                </c:pt>
                <c:pt idx="1060">
                  <c:v>1.2556799999999999</c:v>
                </c:pt>
                <c:pt idx="1061">
                  <c:v>1.25573</c:v>
                </c:pt>
                <c:pt idx="1062">
                  <c:v>1.2557499999999999</c:v>
                </c:pt>
                <c:pt idx="1063">
                  <c:v>1.25576</c:v>
                </c:pt>
                <c:pt idx="1064">
                  <c:v>1.2558100000000001</c:v>
                </c:pt>
                <c:pt idx="1065">
                  <c:v>1.2558</c:v>
                </c:pt>
                <c:pt idx="1066">
                  <c:v>1.2558400000000001</c:v>
                </c:pt>
                <c:pt idx="1067">
                  <c:v>1.25586</c:v>
                </c:pt>
                <c:pt idx="1068">
                  <c:v>1.2558800000000001</c:v>
                </c:pt>
                <c:pt idx="1069">
                  <c:v>1.2559</c:v>
                </c:pt>
                <c:pt idx="1070">
                  <c:v>1.2559</c:v>
                </c:pt>
                <c:pt idx="1071">
                  <c:v>1.25593</c:v>
                </c:pt>
                <c:pt idx="1072">
                  <c:v>1.2559499999999999</c:v>
                </c:pt>
                <c:pt idx="1073">
                  <c:v>1.25597</c:v>
                </c:pt>
                <c:pt idx="1074">
                  <c:v>1.256</c:v>
                </c:pt>
                <c:pt idx="1075">
                  <c:v>1.2560100000000001</c:v>
                </c:pt>
                <c:pt idx="1076">
                  <c:v>1.2560199999999999</c:v>
                </c:pt>
                <c:pt idx="1077">
                  <c:v>1.25603</c:v>
                </c:pt>
                <c:pt idx="1078">
                  <c:v>1.25607</c:v>
                </c:pt>
                <c:pt idx="1079">
                  <c:v>1.2560899999999999</c:v>
                </c:pt>
                <c:pt idx="1080">
                  <c:v>1.2561100000000001</c:v>
                </c:pt>
                <c:pt idx="1081">
                  <c:v>1.25613</c:v>
                </c:pt>
                <c:pt idx="1082">
                  <c:v>1.25617</c:v>
                </c:pt>
                <c:pt idx="1083">
                  <c:v>1.2561899999999999</c:v>
                </c:pt>
                <c:pt idx="1084">
                  <c:v>1.2562</c:v>
                </c:pt>
                <c:pt idx="1085">
                  <c:v>1.25621</c:v>
                </c:pt>
                <c:pt idx="1086">
                  <c:v>1.25623</c:v>
                </c:pt>
                <c:pt idx="1087">
                  <c:v>1.25624</c:v>
                </c:pt>
                <c:pt idx="1088">
                  <c:v>1.2562599999999999</c:v>
                </c:pt>
                <c:pt idx="1089">
                  <c:v>1.25631</c:v>
                </c:pt>
                <c:pt idx="1090">
                  <c:v>1.2563200000000001</c:v>
                </c:pt>
                <c:pt idx="1091">
                  <c:v>1.25634</c:v>
                </c:pt>
                <c:pt idx="1092">
                  <c:v>1.2563500000000001</c:v>
                </c:pt>
                <c:pt idx="1093">
                  <c:v>1.25637</c:v>
                </c:pt>
                <c:pt idx="1094">
                  <c:v>1.2563800000000001</c:v>
                </c:pt>
                <c:pt idx="1095">
                  <c:v>1.2564200000000001</c:v>
                </c:pt>
                <c:pt idx="1096">
                  <c:v>1.2564200000000001</c:v>
                </c:pt>
                <c:pt idx="1097">
                  <c:v>1.2564500000000001</c:v>
                </c:pt>
                <c:pt idx="1098">
                  <c:v>1.25647</c:v>
                </c:pt>
                <c:pt idx="1099">
                  <c:v>1.2565</c:v>
                </c:pt>
                <c:pt idx="1100">
                  <c:v>1.25651</c:v>
                </c:pt>
                <c:pt idx="1101">
                  <c:v>1.2565200000000001</c:v>
                </c:pt>
                <c:pt idx="1102">
                  <c:v>1.25654</c:v>
                </c:pt>
                <c:pt idx="1103">
                  <c:v>1.25657</c:v>
                </c:pt>
                <c:pt idx="1104">
                  <c:v>1.25658</c:v>
                </c:pt>
                <c:pt idx="1105">
                  <c:v>1.2565999999999999</c:v>
                </c:pt>
                <c:pt idx="1106">
                  <c:v>1.2566200000000001</c:v>
                </c:pt>
                <c:pt idx="1107">
                  <c:v>1.25665</c:v>
                </c:pt>
                <c:pt idx="1108">
                  <c:v>1.25665</c:v>
                </c:pt>
                <c:pt idx="1109">
                  <c:v>1.25668</c:v>
                </c:pt>
                <c:pt idx="1110">
                  <c:v>1.25668</c:v>
                </c:pt>
                <c:pt idx="1111">
                  <c:v>1.2566999999999999</c:v>
                </c:pt>
                <c:pt idx="1112">
                  <c:v>1.2567200000000001</c:v>
                </c:pt>
                <c:pt idx="1113">
                  <c:v>1.25675</c:v>
                </c:pt>
                <c:pt idx="1114">
                  <c:v>1.25675</c:v>
                </c:pt>
                <c:pt idx="1115">
                  <c:v>1.25678</c:v>
                </c:pt>
                <c:pt idx="1116">
                  <c:v>1.2567999999999999</c:v>
                </c:pt>
                <c:pt idx="1117">
                  <c:v>1.25682</c:v>
                </c:pt>
                <c:pt idx="1118">
                  <c:v>1.25684</c:v>
                </c:pt>
                <c:pt idx="1119">
                  <c:v>1.25685</c:v>
                </c:pt>
                <c:pt idx="1120">
                  <c:v>1.25685</c:v>
                </c:pt>
                <c:pt idx="1121">
                  <c:v>1.2568900000000001</c:v>
                </c:pt>
                <c:pt idx="1122">
                  <c:v>1.2568999999999999</c:v>
                </c:pt>
                <c:pt idx="1123">
                  <c:v>1.2569300000000001</c:v>
                </c:pt>
                <c:pt idx="1124">
                  <c:v>1.25692</c:v>
                </c:pt>
                <c:pt idx="1125">
                  <c:v>1.2569399999999999</c:v>
                </c:pt>
                <c:pt idx="1126">
                  <c:v>1.25695</c:v>
                </c:pt>
                <c:pt idx="1127">
                  <c:v>1.2569600000000001</c:v>
                </c:pt>
                <c:pt idx="1128">
                  <c:v>1.2569999999999999</c:v>
                </c:pt>
                <c:pt idx="1129">
                  <c:v>1.2569999999999999</c:v>
                </c:pt>
                <c:pt idx="1130">
                  <c:v>1.2569999999999999</c:v>
                </c:pt>
                <c:pt idx="1131">
                  <c:v>1.25705</c:v>
                </c:pt>
                <c:pt idx="1132">
                  <c:v>1.2570699999999999</c:v>
                </c:pt>
                <c:pt idx="1133">
                  <c:v>1.25709</c:v>
                </c:pt>
                <c:pt idx="1134">
                  <c:v>1.2571000000000001</c:v>
                </c:pt>
                <c:pt idx="1135">
                  <c:v>1.2571099999999999</c:v>
                </c:pt>
                <c:pt idx="1136">
                  <c:v>1.2571099999999999</c:v>
                </c:pt>
                <c:pt idx="1137">
                  <c:v>1.25715</c:v>
                </c:pt>
              </c:numCache>
            </c:numRef>
          </c:yVal>
          <c:smooth val="0"/>
          <c:extLst>
            <c:ext xmlns:c16="http://schemas.microsoft.com/office/drawing/2014/chart" uri="{C3380CC4-5D6E-409C-BE32-E72D297353CC}">
              <c16:uniqueId val="{00000000-0A3C-46AF-AD58-743C5DC61B9A}"/>
            </c:ext>
          </c:extLst>
        </c:ser>
        <c:dLbls>
          <c:showLegendKey val="0"/>
          <c:showVal val="0"/>
          <c:showCatName val="0"/>
          <c:showSerName val="0"/>
          <c:showPercent val="0"/>
          <c:showBubbleSize val="0"/>
        </c:dLbls>
        <c:axId val="533269808"/>
        <c:axId val="533261608"/>
      </c:scatterChart>
      <c:valAx>
        <c:axId val="533269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33261608"/>
        <c:crosses val="autoZero"/>
        <c:crossBetween val="midCat"/>
      </c:valAx>
      <c:valAx>
        <c:axId val="533261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332698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до и полсле облучения </a:t>
            </a:r>
          </a:p>
          <a:p>
            <a:pPr>
              <a:defRPr/>
            </a:pPr>
            <a:r>
              <a:rPr lang="ru-RU" baseline="0"/>
              <a:t>температурный диапазон 20-22°С</a:t>
            </a:r>
          </a:p>
          <a:p>
            <a:pPr>
              <a:defRPr/>
            </a:pPr>
            <a:endParaRPr lang="ru-RU"/>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5.2560790247484154E-2"/>
          <c:y val="0.20716589457654813"/>
          <c:w val="0.92789280898512916"/>
          <c:h val="0.74340365555797949"/>
        </c:manualLayout>
      </c:layout>
      <c:scatterChart>
        <c:scatterStyle val="lineMarker"/>
        <c:varyColors val="0"/>
        <c:ser>
          <c:idx val="0"/>
          <c:order val="0"/>
          <c:tx>
            <c:strRef>
              <c:f>'0007 на 1 22-09'!$F$1</c:f>
              <c:strCache>
                <c:ptCount val="1"/>
                <c:pt idx="0">
                  <c:v>U пин, В</c:v>
                </c:pt>
              </c:strCache>
            </c:strRef>
          </c:tx>
          <c:spPr>
            <a:ln w="19050" cap="rnd">
              <a:noFill/>
              <a:round/>
            </a:ln>
            <a:effectLst/>
          </c:spPr>
          <c:marker>
            <c:symbol val="circle"/>
            <c:size val="5"/>
            <c:spPr>
              <a:solidFill>
                <a:schemeClr val="accent1"/>
              </a:solidFill>
              <a:ln w="9525">
                <a:solidFill>
                  <a:schemeClr val="accent1"/>
                </a:solidFill>
              </a:ln>
              <a:effectLst/>
            </c:spPr>
          </c:marker>
          <c:xVal>
            <c:numRef>
              <c:f>'0007 на 1 22-09'!$E$2:$E$1739</c:f>
              <c:numCache>
                <c:formatCode>General</c:formatCode>
                <c:ptCount val="1738"/>
                <c:pt idx="0">
                  <c:v>20.7605</c:v>
                </c:pt>
                <c:pt idx="1">
                  <c:v>20.454000000000001</c:v>
                </c:pt>
                <c:pt idx="2">
                  <c:v>19.926600000000001</c:v>
                </c:pt>
                <c:pt idx="3">
                  <c:v>19.471599999999999</c:v>
                </c:pt>
                <c:pt idx="4">
                  <c:v>19.175599999999999</c:v>
                </c:pt>
                <c:pt idx="5">
                  <c:v>19.081199999999999</c:v>
                </c:pt>
                <c:pt idx="6">
                  <c:v>19.0152</c:v>
                </c:pt>
                <c:pt idx="7">
                  <c:v>19.012</c:v>
                </c:pt>
                <c:pt idx="8">
                  <c:v>19.010100000000001</c:v>
                </c:pt>
                <c:pt idx="9">
                  <c:v>19.037099999999999</c:v>
                </c:pt>
                <c:pt idx="10">
                  <c:v>19.035399999999999</c:v>
                </c:pt>
                <c:pt idx="11">
                  <c:v>19.0489</c:v>
                </c:pt>
                <c:pt idx="12">
                  <c:v>19.080400000000001</c:v>
                </c:pt>
                <c:pt idx="13">
                  <c:v>19.0777</c:v>
                </c:pt>
                <c:pt idx="14">
                  <c:v>19.085799999999999</c:v>
                </c:pt>
                <c:pt idx="15">
                  <c:v>19.123200000000001</c:v>
                </c:pt>
                <c:pt idx="16">
                  <c:v>19.123200000000001</c:v>
                </c:pt>
                <c:pt idx="17">
                  <c:v>19.131799999999998</c:v>
                </c:pt>
                <c:pt idx="18">
                  <c:v>19.132200000000001</c:v>
                </c:pt>
                <c:pt idx="19">
                  <c:v>19.130500000000001</c:v>
                </c:pt>
                <c:pt idx="20">
                  <c:v>19.131</c:v>
                </c:pt>
                <c:pt idx="21">
                  <c:v>19.156700000000001</c:v>
                </c:pt>
                <c:pt idx="22">
                  <c:v>19.1493</c:v>
                </c:pt>
                <c:pt idx="23">
                  <c:v>19.1708</c:v>
                </c:pt>
                <c:pt idx="24">
                  <c:v>19.2439</c:v>
                </c:pt>
                <c:pt idx="25">
                  <c:v>19.204699999999999</c:v>
                </c:pt>
                <c:pt idx="26">
                  <c:v>19.199100000000001</c:v>
                </c:pt>
                <c:pt idx="27">
                  <c:v>19.1935</c:v>
                </c:pt>
                <c:pt idx="28">
                  <c:v>19.1967</c:v>
                </c:pt>
                <c:pt idx="29">
                  <c:v>19.188700000000001</c:v>
                </c:pt>
                <c:pt idx="30">
                  <c:v>19.167100000000001</c:v>
                </c:pt>
                <c:pt idx="31">
                  <c:v>19.210999999999999</c:v>
                </c:pt>
                <c:pt idx="32">
                  <c:v>19.242799999999999</c:v>
                </c:pt>
                <c:pt idx="33">
                  <c:v>19.239000000000001</c:v>
                </c:pt>
                <c:pt idx="34">
                  <c:v>19.242899999999999</c:v>
                </c:pt>
                <c:pt idx="35">
                  <c:v>19.235099999999999</c:v>
                </c:pt>
                <c:pt idx="36">
                  <c:v>19.2377</c:v>
                </c:pt>
                <c:pt idx="37">
                  <c:v>19.256799999999998</c:v>
                </c:pt>
                <c:pt idx="38">
                  <c:v>19.273499999999999</c:v>
                </c:pt>
                <c:pt idx="39">
                  <c:v>19.2666</c:v>
                </c:pt>
                <c:pt idx="40">
                  <c:v>19.2789</c:v>
                </c:pt>
                <c:pt idx="41">
                  <c:v>19.2836</c:v>
                </c:pt>
                <c:pt idx="42">
                  <c:v>19.281500000000001</c:v>
                </c:pt>
                <c:pt idx="43">
                  <c:v>19.309100000000001</c:v>
                </c:pt>
                <c:pt idx="44">
                  <c:v>19.3065</c:v>
                </c:pt>
                <c:pt idx="45">
                  <c:v>19.309999999999999</c:v>
                </c:pt>
                <c:pt idx="46">
                  <c:v>19.329000000000001</c:v>
                </c:pt>
                <c:pt idx="47">
                  <c:v>19.3218</c:v>
                </c:pt>
                <c:pt idx="48">
                  <c:v>19.310099999999998</c:v>
                </c:pt>
                <c:pt idx="49">
                  <c:v>19.351500000000001</c:v>
                </c:pt>
                <c:pt idx="50">
                  <c:v>19.382200000000001</c:v>
                </c:pt>
                <c:pt idx="51">
                  <c:v>19.3675</c:v>
                </c:pt>
                <c:pt idx="52">
                  <c:v>19.391200000000001</c:v>
                </c:pt>
                <c:pt idx="53">
                  <c:v>19.392600000000002</c:v>
                </c:pt>
                <c:pt idx="54">
                  <c:v>19.410599999999999</c:v>
                </c:pt>
                <c:pt idx="55">
                  <c:v>19.4056</c:v>
                </c:pt>
                <c:pt idx="56">
                  <c:v>19.4039</c:v>
                </c:pt>
                <c:pt idx="57">
                  <c:v>19.417100000000001</c:v>
                </c:pt>
                <c:pt idx="58">
                  <c:v>19.4147</c:v>
                </c:pt>
                <c:pt idx="59">
                  <c:v>19.446100000000001</c:v>
                </c:pt>
                <c:pt idx="60">
                  <c:v>19.458500000000001</c:v>
                </c:pt>
                <c:pt idx="61">
                  <c:v>19.458500000000001</c:v>
                </c:pt>
                <c:pt idx="62">
                  <c:v>19.456</c:v>
                </c:pt>
                <c:pt idx="63">
                  <c:v>19.485199999999999</c:v>
                </c:pt>
                <c:pt idx="64">
                  <c:v>19.477900000000002</c:v>
                </c:pt>
                <c:pt idx="65">
                  <c:v>19.484500000000001</c:v>
                </c:pt>
                <c:pt idx="66">
                  <c:v>19.502400000000002</c:v>
                </c:pt>
                <c:pt idx="67">
                  <c:v>19.513200000000001</c:v>
                </c:pt>
                <c:pt idx="68">
                  <c:v>19.5124</c:v>
                </c:pt>
                <c:pt idx="69">
                  <c:v>19.516500000000001</c:v>
                </c:pt>
                <c:pt idx="70">
                  <c:v>19.502700000000001</c:v>
                </c:pt>
                <c:pt idx="71">
                  <c:v>19.5002</c:v>
                </c:pt>
                <c:pt idx="72">
                  <c:v>19.5183</c:v>
                </c:pt>
                <c:pt idx="73">
                  <c:v>19.5275</c:v>
                </c:pt>
                <c:pt idx="74">
                  <c:v>19.5199</c:v>
                </c:pt>
                <c:pt idx="75">
                  <c:v>19.552199999999999</c:v>
                </c:pt>
                <c:pt idx="76">
                  <c:v>19.546399999999998</c:v>
                </c:pt>
                <c:pt idx="77">
                  <c:v>19.554400000000001</c:v>
                </c:pt>
                <c:pt idx="78">
                  <c:v>19.564499999999999</c:v>
                </c:pt>
                <c:pt idx="79">
                  <c:v>19.545000000000002</c:v>
                </c:pt>
                <c:pt idx="80">
                  <c:v>19.571400000000001</c:v>
                </c:pt>
                <c:pt idx="81">
                  <c:v>19.5703</c:v>
                </c:pt>
                <c:pt idx="82">
                  <c:v>19.576599999999999</c:v>
                </c:pt>
                <c:pt idx="83">
                  <c:v>19.580300000000001</c:v>
                </c:pt>
                <c:pt idx="84">
                  <c:v>19.584099999999999</c:v>
                </c:pt>
                <c:pt idx="85">
                  <c:v>19.589500000000001</c:v>
                </c:pt>
                <c:pt idx="86">
                  <c:v>19.5718</c:v>
                </c:pt>
                <c:pt idx="87">
                  <c:v>19.561399999999999</c:v>
                </c:pt>
                <c:pt idx="88">
                  <c:v>19.5852</c:v>
                </c:pt>
                <c:pt idx="89">
                  <c:v>19.607500000000002</c:v>
                </c:pt>
                <c:pt idx="90">
                  <c:v>19.585599999999999</c:v>
                </c:pt>
                <c:pt idx="91">
                  <c:v>19.590800000000002</c:v>
                </c:pt>
                <c:pt idx="92">
                  <c:v>19.5808</c:v>
                </c:pt>
                <c:pt idx="93">
                  <c:v>19.587499999999999</c:v>
                </c:pt>
                <c:pt idx="94">
                  <c:v>19.607399999999998</c:v>
                </c:pt>
                <c:pt idx="95">
                  <c:v>19.620799999999999</c:v>
                </c:pt>
                <c:pt idx="96">
                  <c:v>19.585000000000001</c:v>
                </c:pt>
                <c:pt idx="97">
                  <c:v>19.610299999999999</c:v>
                </c:pt>
                <c:pt idx="98">
                  <c:v>19.616199999999999</c:v>
                </c:pt>
                <c:pt idx="99">
                  <c:v>19.619399999999999</c:v>
                </c:pt>
                <c:pt idx="100">
                  <c:v>19.626799999999999</c:v>
                </c:pt>
                <c:pt idx="101">
                  <c:v>19.6386</c:v>
                </c:pt>
                <c:pt idx="102">
                  <c:v>19.6357</c:v>
                </c:pt>
                <c:pt idx="103">
                  <c:v>19.647500000000001</c:v>
                </c:pt>
                <c:pt idx="104">
                  <c:v>19.642600000000002</c:v>
                </c:pt>
                <c:pt idx="105">
                  <c:v>19.633500000000002</c:v>
                </c:pt>
                <c:pt idx="106">
                  <c:v>19.647099999999998</c:v>
                </c:pt>
                <c:pt idx="107">
                  <c:v>19.637799999999999</c:v>
                </c:pt>
                <c:pt idx="108">
                  <c:v>19.612400000000001</c:v>
                </c:pt>
                <c:pt idx="109">
                  <c:v>19.6599</c:v>
                </c:pt>
                <c:pt idx="110">
                  <c:v>19.6553</c:v>
                </c:pt>
                <c:pt idx="111">
                  <c:v>19.644400000000001</c:v>
                </c:pt>
                <c:pt idx="112">
                  <c:v>19.643899999999999</c:v>
                </c:pt>
                <c:pt idx="113">
                  <c:v>19.645700000000001</c:v>
                </c:pt>
                <c:pt idx="114">
                  <c:v>19.641500000000001</c:v>
                </c:pt>
                <c:pt idx="115">
                  <c:v>19.649799999999999</c:v>
                </c:pt>
                <c:pt idx="116">
                  <c:v>19.620799999999999</c:v>
                </c:pt>
                <c:pt idx="117">
                  <c:v>19.6418</c:v>
                </c:pt>
                <c:pt idx="118">
                  <c:v>19.639600000000002</c:v>
                </c:pt>
                <c:pt idx="119">
                  <c:v>19.639199999999999</c:v>
                </c:pt>
                <c:pt idx="120">
                  <c:v>19.6615</c:v>
                </c:pt>
                <c:pt idx="121">
                  <c:v>19.657599999999999</c:v>
                </c:pt>
                <c:pt idx="122">
                  <c:v>19.642600000000002</c:v>
                </c:pt>
                <c:pt idx="123">
                  <c:v>19.642600000000002</c:v>
                </c:pt>
                <c:pt idx="124">
                  <c:v>19.650500000000001</c:v>
                </c:pt>
                <c:pt idx="125">
                  <c:v>19.66</c:v>
                </c:pt>
                <c:pt idx="126">
                  <c:v>19.648</c:v>
                </c:pt>
                <c:pt idx="127">
                  <c:v>19.658300000000001</c:v>
                </c:pt>
                <c:pt idx="128">
                  <c:v>19.6462</c:v>
                </c:pt>
                <c:pt idx="129">
                  <c:v>19.635300000000001</c:v>
                </c:pt>
                <c:pt idx="130">
                  <c:v>19.626899999999999</c:v>
                </c:pt>
                <c:pt idx="131">
                  <c:v>19.636700000000001</c:v>
                </c:pt>
                <c:pt idx="132">
                  <c:v>19.652899999999999</c:v>
                </c:pt>
                <c:pt idx="133">
                  <c:v>19.673400000000001</c:v>
                </c:pt>
                <c:pt idx="134">
                  <c:v>19.650300000000001</c:v>
                </c:pt>
                <c:pt idx="135">
                  <c:v>19.675899999999999</c:v>
                </c:pt>
                <c:pt idx="136">
                  <c:v>19.666499999999999</c:v>
                </c:pt>
                <c:pt idx="137">
                  <c:v>19.6526</c:v>
                </c:pt>
                <c:pt idx="138">
                  <c:v>19.6434</c:v>
                </c:pt>
                <c:pt idx="139">
                  <c:v>19.656500000000001</c:v>
                </c:pt>
                <c:pt idx="140">
                  <c:v>19.646100000000001</c:v>
                </c:pt>
                <c:pt idx="141">
                  <c:v>19.664999999999999</c:v>
                </c:pt>
                <c:pt idx="142">
                  <c:v>19.672599999999999</c:v>
                </c:pt>
                <c:pt idx="143">
                  <c:v>19.658999999999999</c:v>
                </c:pt>
                <c:pt idx="144">
                  <c:v>19.675000000000001</c:v>
                </c:pt>
                <c:pt idx="145">
                  <c:v>19.682300000000001</c:v>
                </c:pt>
                <c:pt idx="146">
                  <c:v>19.661200000000001</c:v>
                </c:pt>
                <c:pt idx="147">
                  <c:v>19.6633</c:v>
                </c:pt>
                <c:pt idx="148">
                  <c:v>19.672499999999999</c:v>
                </c:pt>
                <c:pt idx="149">
                  <c:v>19.687200000000001</c:v>
                </c:pt>
                <c:pt idx="150">
                  <c:v>19.693999999999999</c:v>
                </c:pt>
                <c:pt idx="151">
                  <c:v>19.6769</c:v>
                </c:pt>
                <c:pt idx="152">
                  <c:v>19.676300000000001</c:v>
                </c:pt>
                <c:pt idx="153">
                  <c:v>19.6721</c:v>
                </c:pt>
                <c:pt idx="154">
                  <c:v>19.6675</c:v>
                </c:pt>
                <c:pt idx="155">
                  <c:v>19.689</c:v>
                </c:pt>
                <c:pt idx="156">
                  <c:v>19.693100000000001</c:v>
                </c:pt>
                <c:pt idx="157">
                  <c:v>19.689</c:v>
                </c:pt>
                <c:pt idx="158">
                  <c:v>19.6647</c:v>
                </c:pt>
                <c:pt idx="159">
                  <c:v>19.661300000000001</c:v>
                </c:pt>
                <c:pt idx="160">
                  <c:v>19.671199999999999</c:v>
                </c:pt>
                <c:pt idx="161">
                  <c:v>19.6724</c:v>
                </c:pt>
                <c:pt idx="162">
                  <c:v>19.670000000000002</c:v>
                </c:pt>
                <c:pt idx="163">
                  <c:v>19.663799999999998</c:v>
                </c:pt>
                <c:pt idx="164">
                  <c:v>19.678799999999999</c:v>
                </c:pt>
                <c:pt idx="165">
                  <c:v>19.6662</c:v>
                </c:pt>
                <c:pt idx="166">
                  <c:v>19.692900000000002</c:v>
                </c:pt>
                <c:pt idx="167">
                  <c:v>19.675999999999998</c:v>
                </c:pt>
                <c:pt idx="168">
                  <c:v>19.683</c:v>
                </c:pt>
                <c:pt idx="169">
                  <c:v>19.699300000000001</c:v>
                </c:pt>
                <c:pt idx="170">
                  <c:v>19.708500000000001</c:v>
                </c:pt>
                <c:pt idx="171">
                  <c:v>19.704899999999999</c:v>
                </c:pt>
                <c:pt idx="172">
                  <c:v>19.692599999999999</c:v>
                </c:pt>
                <c:pt idx="173">
                  <c:v>19.7058</c:v>
                </c:pt>
                <c:pt idx="174">
                  <c:v>19.6737</c:v>
                </c:pt>
                <c:pt idx="175">
                  <c:v>19.703499999999998</c:v>
                </c:pt>
                <c:pt idx="176">
                  <c:v>19.694700000000001</c:v>
                </c:pt>
                <c:pt idx="177">
                  <c:v>19.672000000000001</c:v>
                </c:pt>
                <c:pt idx="178">
                  <c:v>19.695900000000002</c:v>
                </c:pt>
                <c:pt idx="179">
                  <c:v>19.6967</c:v>
                </c:pt>
                <c:pt idx="180">
                  <c:v>19.673300000000001</c:v>
                </c:pt>
                <c:pt idx="181">
                  <c:v>19.6877</c:v>
                </c:pt>
                <c:pt idx="182">
                  <c:v>19.675599999999999</c:v>
                </c:pt>
                <c:pt idx="183">
                  <c:v>19.6904</c:v>
                </c:pt>
                <c:pt idx="184">
                  <c:v>19.702400000000001</c:v>
                </c:pt>
                <c:pt idx="185">
                  <c:v>19.709</c:v>
                </c:pt>
                <c:pt idx="186">
                  <c:v>19.689599999999999</c:v>
                </c:pt>
                <c:pt idx="187">
                  <c:v>19.685700000000001</c:v>
                </c:pt>
                <c:pt idx="188">
                  <c:v>19.709299999999999</c:v>
                </c:pt>
                <c:pt idx="189">
                  <c:v>19.705200000000001</c:v>
                </c:pt>
                <c:pt idx="190">
                  <c:v>19.732399999999998</c:v>
                </c:pt>
                <c:pt idx="191">
                  <c:v>19.7394</c:v>
                </c:pt>
                <c:pt idx="192">
                  <c:v>19.711099999999998</c:v>
                </c:pt>
                <c:pt idx="193">
                  <c:v>19.7088</c:v>
                </c:pt>
                <c:pt idx="194">
                  <c:v>19.714400000000001</c:v>
                </c:pt>
                <c:pt idx="195">
                  <c:v>19.696300000000001</c:v>
                </c:pt>
                <c:pt idx="196">
                  <c:v>19.6751</c:v>
                </c:pt>
                <c:pt idx="197">
                  <c:v>19.705200000000001</c:v>
                </c:pt>
                <c:pt idx="198">
                  <c:v>19.7088</c:v>
                </c:pt>
                <c:pt idx="199">
                  <c:v>19.701599999999999</c:v>
                </c:pt>
                <c:pt idx="200">
                  <c:v>19.714700000000001</c:v>
                </c:pt>
                <c:pt idx="201">
                  <c:v>19.711200000000002</c:v>
                </c:pt>
                <c:pt idx="202">
                  <c:v>19.693999999999999</c:v>
                </c:pt>
                <c:pt idx="203">
                  <c:v>19.6875</c:v>
                </c:pt>
                <c:pt idx="204">
                  <c:v>19.703299999999999</c:v>
                </c:pt>
                <c:pt idx="205">
                  <c:v>19.678599999999999</c:v>
                </c:pt>
                <c:pt idx="206">
                  <c:v>19.704599999999999</c:v>
                </c:pt>
                <c:pt idx="207">
                  <c:v>19.6846</c:v>
                </c:pt>
                <c:pt idx="208">
                  <c:v>19.688300000000002</c:v>
                </c:pt>
                <c:pt idx="209">
                  <c:v>19.681799999999999</c:v>
                </c:pt>
                <c:pt idx="210">
                  <c:v>19.677399999999999</c:v>
                </c:pt>
                <c:pt idx="211">
                  <c:v>19.705100000000002</c:v>
                </c:pt>
                <c:pt idx="212">
                  <c:v>19.7134</c:v>
                </c:pt>
                <c:pt idx="213">
                  <c:v>19.697900000000001</c:v>
                </c:pt>
                <c:pt idx="214">
                  <c:v>19.7117</c:v>
                </c:pt>
                <c:pt idx="215">
                  <c:v>19.703499999999998</c:v>
                </c:pt>
                <c:pt idx="216">
                  <c:v>19.712</c:v>
                </c:pt>
                <c:pt idx="217">
                  <c:v>19.715900000000001</c:v>
                </c:pt>
                <c:pt idx="218">
                  <c:v>19.704499999999999</c:v>
                </c:pt>
                <c:pt idx="219">
                  <c:v>19.680499999999999</c:v>
                </c:pt>
                <c:pt idx="220">
                  <c:v>19.6799</c:v>
                </c:pt>
                <c:pt idx="221">
                  <c:v>19.6919</c:v>
                </c:pt>
                <c:pt idx="222">
                  <c:v>19.696300000000001</c:v>
                </c:pt>
                <c:pt idx="223">
                  <c:v>19.6983</c:v>
                </c:pt>
                <c:pt idx="224">
                  <c:v>19.708500000000001</c:v>
                </c:pt>
                <c:pt idx="225">
                  <c:v>19.7273</c:v>
                </c:pt>
                <c:pt idx="226">
                  <c:v>19.703700000000001</c:v>
                </c:pt>
                <c:pt idx="227">
                  <c:v>19.709900000000001</c:v>
                </c:pt>
                <c:pt idx="228">
                  <c:v>19.691099999999999</c:v>
                </c:pt>
                <c:pt idx="229">
                  <c:v>19.703199999999999</c:v>
                </c:pt>
                <c:pt idx="230">
                  <c:v>19.709399999999999</c:v>
                </c:pt>
                <c:pt idx="231">
                  <c:v>19.689900000000002</c:v>
                </c:pt>
                <c:pt idx="232">
                  <c:v>19.724699999999999</c:v>
                </c:pt>
                <c:pt idx="233">
                  <c:v>19.670500000000001</c:v>
                </c:pt>
                <c:pt idx="234">
                  <c:v>19.662199999999999</c:v>
                </c:pt>
                <c:pt idx="235">
                  <c:v>19.6966</c:v>
                </c:pt>
                <c:pt idx="236">
                  <c:v>19.702300000000001</c:v>
                </c:pt>
                <c:pt idx="237">
                  <c:v>19.694700000000001</c:v>
                </c:pt>
                <c:pt idx="238">
                  <c:v>19.697099999999999</c:v>
                </c:pt>
                <c:pt idx="239">
                  <c:v>19.713899999999999</c:v>
                </c:pt>
                <c:pt idx="240">
                  <c:v>19.7075</c:v>
                </c:pt>
                <c:pt idx="241">
                  <c:v>19.720199999999998</c:v>
                </c:pt>
                <c:pt idx="242">
                  <c:v>19.7347</c:v>
                </c:pt>
                <c:pt idx="243">
                  <c:v>19.711500000000001</c:v>
                </c:pt>
                <c:pt idx="244">
                  <c:v>19.6919</c:v>
                </c:pt>
                <c:pt idx="245">
                  <c:v>19.702300000000001</c:v>
                </c:pt>
                <c:pt idx="246">
                  <c:v>19.7151</c:v>
                </c:pt>
                <c:pt idx="247">
                  <c:v>19.737400000000001</c:v>
                </c:pt>
                <c:pt idx="248">
                  <c:v>19.714099999999998</c:v>
                </c:pt>
                <c:pt idx="249">
                  <c:v>19.6997</c:v>
                </c:pt>
                <c:pt idx="250">
                  <c:v>19.7118</c:v>
                </c:pt>
                <c:pt idx="251">
                  <c:v>19.715299999999999</c:v>
                </c:pt>
                <c:pt idx="252">
                  <c:v>19.7044</c:v>
                </c:pt>
                <c:pt idx="253">
                  <c:v>19.6906</c:v>
                </c:pt>
                <c:pt idx="254">
                  <c:v>19.684200000000001</c:v>
                </c:pt>
                <c:pt idx="255">
                  <c:v>19.697900000000001</c:v>
                </c:pt>
                <c:pt idx="256">
                  <c:v>19.712900000000001</c:v>
                </c:pt>
                <c:pt idx="257">
                  <c:v>19.682700000000001</c:v>
                </c:pt>
                <c:pt idx="258">
                  <c:v>19.7164</c:v>
                </c:pt>
                <c:pt idx="259">
                  <c:v>19.723600000000001</c:v>
                </c:pt>
                <c:pt idx="260">
                  <c:v>19.718699999999998</c:v>
                </c:pt>
                <c:pt idx="261">
                  <c:v>19.705500000000001</c:v>
                </c:pt>
                <c:pt idx="262">
                  <c:v>19.7224</c:v>
                </c:pt>
                <c:pt idx="263">
                  <c:v>19.711400000000001</c:v>
                </c:pt>
                <c:pt idx="264">
                  <c:v>19.717199999999998</c:v>
                </c:pt>
                <c:pt idx="265">
                  <c:v>19.722899999999999</c:v>
                </c:pt>
                <c:pt idx="266">
                  <c:v>19.707000000000001</c:v>
                </c:pt>
                <c:pt idx="267">
                  <c:v>19.7454</c:v>
                </c:pt>
                <c:pt idx="268">
                  <c:v>19.742000000000001</c:v>
                </c:pt>
                <c:pt idx="269">
                  <c:v>19.722100000000001</c:v>
                </c:pt>
                <c:pt idx="270">
                  <c:v>19.718</c:v>
                </c:pt>
                <c:pt idx="271">
                  <c:v>19.718900000000001</c:v>
                </c:pt>
                <c:pt idx="272">
                  <c:v>19.7121</c:v>
                </c:pt>
                <c:pt idx="273">
                  <c:v>19.732399999999998</c:v>
                </c:pt>
                <c:pt idx="274">
                  <c:v>19.700900000000001</c:v>
                </c:pt>
                <c:pt idx="275">
                  <c:v>19.715</c:v>
                </c:pt>
                <c:pt idx="276">
                  <c:v>19.742899999999999</c:v>
                </c:pt>
                <c:pt idx="277">
                  <c:v>19.685500000000001</c:v>
                </c:pt>
                <c:pt idx="278">
                  <c:v>19.6982</c:v>
                </c:pt>
                <c:pt idx="279">
                  <c:v>19.712700000000002</c:v>
                </c:pt>
                <c:pt idx="280">
                  <c:v>19.715699999999998</c:v>
                </c:pt>
                <c:pt idx="281">
                  <c:v>19.702400000000001</c:v>
                </c:pt>
                <c:pt idx="282">
                  <c:v>19.707699999999999</c:v>
                </c:pt>
                <c:pt idx="283">
                  <c:v>19.726600000000001</c:v>
                </c:pt>
                <c:pt idx="284">
                  <c:v>19.7136</c:v>
                </c:pt>
                <c:pt idx="285">
                  <c:v>19.6965</c:v>
                </c:pt>
                <c:pt idx="286">
                  <c:v>19.731300000000001</c:v>
                </c:pt>
                <c:pt idx="287">
                  <c:v>19.711600000000001</c:v>
                </c:pt>
                <c:pt idx="288">
                  <c:v>19.715900000000001</c:v>
                </c:pt>
                <c:pt idx="289">
                  <c:v>19.697099999999999</c:v>
                </c:pt>
                <c:pt idx="290">
                  <c:v>19.741700000000002</c:v>
                </c:pt>
                <c:pt idx="291">
                  <c:v>19.714099999999998</c:v>
                </c:pt>
                <c:pt idx="292">
                  <c:v>19.709</c:v>
                </c:pt>
                <c:pt idx="293">
                  <c:v>19.736599999999999</c:v>
                </c:pt>
                <c:pt idx="294">
                  <c:v>19.739999999999998</c:v>
                </c:pt>
                <c:pt idx="295">
                  <c:v>19.7349</c:v>
                </c:pt>
                <c:pt idx="296">
                  <c:v>19.717400000000001</c:v>
                </c:pt>
                <c:pt idx="297">
                  <c:v>19.7395</c:v>
                </c:pt>
                <c:pt idx="298">
                  <c:v>19.710999999999999</c:v>
                </c:pt>
                <c:pt idx="299">
                  <c:v>19.6951</c:v>
                </c:pt>
                <c:pt idx="300">
                  <c:v>19.738800000000001</c:v>
                </c:pt>
                <c:pt idx="301">
                  <c:v>19.7058</c:v>
                </c:pt>
                <c:pt idx="302">
                  <c:v>19.729500000000002</c:v>
                </c:pt>
                <c:pt idx="303">
                  <c:v>19.7193</c:v>
                </c:pt>
                <c:pt idx="304">
                  <c:v>19.720500000000001</c:v>
                </c:pt>
                <c:pt idx="305">
                  <c:v>19.722100000000001</c:v>
                </c:pt>
                <c:pt idx="306">
                  <c:v>19.7193</c:v>
                </c:pt>
                <c:pt idx="307">
                  <c:v>19.721399999999999</c:v>
                </c:pt>
                <c:pt idx="308">
                  <c:v>19.7148</c:v>
                </c:pt>
                <c:pt idx="309">
                  <c:v>19.734200000000001</c:v>
                </c:pt>
                <c:pt idx="310">
                  <c:v>19.7194</c:v>
                </c:pt>
                <c:pt idx="311">
                  <c:v>19.724699999999999</c:v>
                </c:pt>
                <c:pt idx="312">
                  <c:v>19.714099999999998</c:v>
                </c:pt>
                <c:pt idx="313">
                  <c:v>19.7117</c:v>
                </c:pt>
                <c:pt idx="314">
                  <c:v>19.7028</c:v>
                </c:pt>
                <c:pt idx="315">
                  <c:v>19.7227</c:v>
                </c:pt>
                <c:pt idx="316">
                  <c:v>19.732299999999999</c:v>
                </c:pt>
                <c:pt idx="317">
                  <c:v>19.7104</c:v>
                </c:pt>
                <c:pt idx="318">
                  <c:v>19.720600000000001</c:v>
                </c:pt>
                <c:pt idx="319">
                  <c:v>19.7241</c:v>
                </c:pt>
                <c:pt idx="320">
                  <c:v>19.699400000000001</c:v>
                </c:pt>
                <c:pt idx="321">
                  <c:v>19.71</c:v>
                </c:pt>
                <c:pt idx="322">
                  <c:v>19.696200000000001</c:v>
                </c:pt>
                <c:pt idx="323">
                  <c:v>19.713100000000001</c:v>
                </c:pt>
                <c:pt idx="324">
                  <c:v>19.689599999999999</c:v>
                </c:pt>
                <c:pt idx="325">
                  <c:v>19.700500000000002</c:v>
                </c:pt>
                <c:pt idx="326">
                  <c:v>19.7194</c:v>
                </c:pt>
                <c:pt idx="327">
                  <c:v>19.709299999999999</c:v>
                </c:pt>
                <c:pt idx="328">
                  <c:v>19.7056</c:v>
                </c:pt>
                <c:pt idx="329">
                  <c:v>19.725100000000001</c:v>
                </c:pt>
                <c:pt idx="330">
                  <c:v>19.7315</c:v>
                </c:pt>
                <c:pt idx="331">
                  <c:v>19.7197</c:v>
                </c:pt>
                <c:pt idx="332">
                  <c:v>19.7301</c:v>
                </c:pt>
                <c:pt idx="333">
                  <c:v>19.700900000000001</c:v>
                </c:pt>
                <c:pt idx="334">
                  <c:v>19.704799999999999</c:v>
                </c:pt>
                <c:pt idx="335">
                  <c:v>19.7318</c:v>
                </c:pt>
                <c:pt idx="336">
                  <c:v>19.707599999999999</c:v>
                </c:pt>
                <c:pt idx="337">
                  <c:v>19.722999999999999</c:v>
                </c:pt>
                <c:pt idx="338">
                  <c:v>19.735600000000002</c:v>
                </c:pt>
                <c:pt idx="339">
                  <c:v>19.732500000000002</c:v>
                </c:pt>
                <c:pt idx="340">
                  <c:v>19.715</c:v>
                </c:pt>
                <c:pt idx="341">
                  <c:v>19.725300000000001</c:v>
                </c:pt>
                <c:pt idx="342">
                  <c:v>19.716100000000001</c:v>
                </c:pt>
                <c:pt idx="343">
                  <c:v>19.718</c:v>
                </c:pt>
                <c:pt idx="344">
                  <c:v>19.7193</c:v>
                </c:pt>
                <c:pt idx="345">
                  <c:v>19.711099999999998</c:v>
                </c:pt>
                <c:pt idx="346">
                  <c:v>19.7193</c:v>
                </c:pt>
                <c:pt idx="347">
                  <c:v>19.701799999999999</c:v>
                </c:pt>
                <c:pt idx="348">
                  <c:v>19.7072</c:v>
                </c:pt>
                <c:pt idx="349">
                  <c:v>19.704999999999998</c:v>
                </c:pt>
                <c:pt idx="350">
                  <c:v>19.704000000000001</c:v>
                </c:pt>
                <c:pt idx="351">
                  <c:v>19.710799999999999</c:v>
                </c:pt>
                <c:pt idx="352">
                  <c:v>19.7193</c:v>
                </c:pt>
                <c:pt idx="353">
                  <c:v>19.7072</c:v>
                </c:pt>
                <c:pt idx="354">
                  <c:v>19.705500000000001</c:v>
                </c:pt>
                <c:pt idx="355">
                  <c:v>19.716999999999999</c:v>
                </c:pt>
                <c:pt idx="356">
                  <c:v>19.707599999999999</c:v>
                </c:pt>
                <c:pt idx="357">
                  <c:v>19.7317</c:v>
                </c:pt>
                <c:pt idx="358">
                  <c:v>19.7134</c:v>
                </c:pt>
                <c:pt idx="359">
                  <c:v>19.720300000000002</c:v>
                </c:pt>
                <c:pt idx="360">
                  <c:v>19.710799999999999</c:v>
                </c:pt>
                <c:pt idx="361">
                  <c:v>19.721</c:v>
                </c:pt>
                <c:pt idx="362">
                  <c:v>19.702000000000002</c:v>
                </c:pt>
                <c:pt idx="363">
                  <c:v>19.713899999999999</c:v>
                </c:pt>
                <c:pt idx="364">
                  <c:v>19.7254</c:v>
                </c:pt>
                <c:pt idx="365">
                  <c:v>19.720500000000001</c:v>
                </c:pt>
                <c:pt idx="366">
                  <c:v>19.6935</c:v>
                </c:pt>
                <c:pt idx="367">
                  <c:v>19.691600000000001</c:v>
                </c:pt>
                <c:pt idx="368">
                  <c:v>19.706399999999999</c:v>
                </c:pt>
                <c:pt idx="369">
                  <c:v>19.7271</c:v>
                </c:pt>
                <c:pt idx="370">
                  <c:v>19.717700000000001</c:v>
                </c:pt>
                <c:pt idx="371">
                  <c:v>19.7331</c:v>
                </c:pt>
                <c:pt idx="372">
                  <c:v>19.734999999999999</c:v>
                </c:pt>
                <c:pt idx="373">
                  <c:v>19.721900000000002</c:v>
                </c:pt>
                <c:pt idx="374">
                  <c:v>19.703299999999999</c:v>
                </c:pt>
                <c:pt idx="375">
                  <c:v>19.713000000000001</c:v>
                </c:pt>
                <c:pt idx="376">
                  <c:v>19.750399999999999</c:v>
                </c:pt>
                <c:pt idx="377">
                  <c:v>19.715299999999999</c:v>
                </c:pt>
                <c:pt idx="378">
                  <c:v>19.751100000000001</c:v>
                </c:pt>
                <c:pt idx="379">
                  <c:v>19.7409</c:v>
                </c:pt>
                <c:pt idx="380">
                  <c:v>19.736699999999999</c:v>
                </c:pt>
                <c:pt idx="381">
                  <c:v>19.714700000000001</c:v>
                </c:pt>
                <c:pt idx="382">
                  <c:v>19.714200000000002</c:v>
                </c:pt>
                <c:pt idx="383">
                  <c:v>19.718900000000001</c:v>
                </c:pt>
                <c:pt idx="384">
                  <c:v>19.746500000000001</c:v>
                </c:pt>
                <c:pt idx="385">
                  <c:v>19.7332</c:v>
                </c:pt>
                <c:pt idx="386">
                  <c:v>19.723400000000002</c:v>
                </c:pt>
                <c:pt idx="387">
                  <c:v>19.720199999999998</c:v>
                </c:pt>
                <c:pt idx="388">
                  <c:v>19.717099999999999</c:v>
                </c:pt>
                <c:pt idx="389">
                  <c:v>19.704699999999999</c:v>
                </c:pt>
                <c:pt idx="390">
                  <c:v>19.715299999999999</c:v>
                </c:pt>
                <c:pt idx="391">
                  <c:v>19.705500000000001</c:v>
                </c:pt>
                <c:pt idx="392">
                  <c:v>19.7255</c:v>
                </c:pt>
                <c:pt idx="393">
                  <c:v>19.724599999999999</c:v>
                </c:pt>
                <c:pt idx="394">
                  <c:v>19.723800000000001</c:v>
                </c:pt>
                <c:pt idx="395">
                  <c:v>19.728000000000002</c:v>
                </c:pt>
                <c:pt idx="396">
                  <c:v>19.745000000000001</c:v>
                </c:pt>
                <c:pt idx="397">
                  <c:v>19.724</c:v>
                </c:pt>
                <c:pt idx="398">
                  <c:v>19.723800000000001</c:v>
                </c:pt>
                <c:pt idx="399">
                  <c:v>19.719799999999999</c:v>
                </c:pt>
                <c:pt idx="400">
                  <c:v>19.7349</c:v>
                </c:pt>
                <c:pt idx="401">
                  <c:v>19.7117</c:v>
                </c:pt>
                <c:pt idx="402">
                  <c:v>19.703700000000001</c:v>
                </c:pt>
                <c:pt idx="403">
                  <c:v>19.7179</c:v>
                </c:pt>
                <c:pt idx="404">
                  <c:v>19.711500000000001</c:v>
                </c:pt>
                <c:pt idx="405">
                  <c:v>19.736999999999998</c:v>
                </c:pt>
                <c:pt idx="406">
                  <c:v>19.734200000000001</c:v>
                </c:pt>
                <c:pt idx="407">
                  <c:v>19.7181</c:v>
                </c:pt>
                <c:pt idx="408">
                  <c:v>19.73</c:v>
                </c:pt>
                <c:pt idx="409">
                  <c:v>19.703900000000001</c:v>
                </c:pt>
                <c:pt idx="410">
                  <c:v>19.7073</c:v>
                </c:pt>
                <c:pt idx="411">
                  <c:v>19.711200000000002</c:v>
                </c:pt>
                <c:pt idx="412">
                  <c:v>19.705400000000001</c:v>
                </c:pt>
                <c:pt idx="413">
                  <c:v>19.723099999999999</c:v>
                </c:pt>
                <c:pt idx="414">
                  <c:v>19.712</c:v>
                </c:pt>
                <c:pt idx="415">
                  <c:v>19.7134</c:v>
                </c:pt>
                <c:pt idx="416">
                  <c:v>19.706600000000002</c:v>
                </c:pt>
                <c:pt idx="417">
                  <c:v>19.7197</c:v>
                </c:pt>
                <c:pt idx="418">
                  <c:v>19.709399999999999</c:v>
                </c:pt>
                <c:pt idx="419">
                  <c:v>19.7224</c:v>
                </c:pt>
                <c:pt idx="420">
                  <c:v>19.7182</c:v>
                </c:pt>
                <c:pt idx="421">
                  <c:v>19.716100000000001</c:v>
                </c:pt>
                <c:pt idx="422">
                  <c:v>19.703600000000002</c:v>
                </c:pt>
                <c:pt idx="423">
                  <c:v>19.682500000000001</c:v>
                </c:pt>
                <c:pt idx="424">
                  <c:v>19.681100000000001</c:v>
                </c:pt>
                <c:pt idx="425">
                  <c:v>19.719799999999999</c:v>
                </c:pt>
                <c:pt idx="426">
                  <c:v>19.721900000000002</c:v>
                </c:pt>
                <c:pt idx="427">
                  <c:v>19.720700000000001</c:v>
                </c:pt>
                <c:pt idx="428">
                  <c:v>19.7212</c:v>
                </c:pt>
                <c:pt idx="429">
                  <c:v>19.694299999999998</c:v>
                </c:pt>
                <c:pt idx="430">
                  <c:v>19.7241</c:v>
                </c:pt>
                <c:pt idx="431">
                  <c:v>19.7455</c:v>
                </c:pt>
                <c:pt idx="432">
                  <c:v>19.742699999999999</c:v>
                </c:pt>
                <c:pt idx="433">
                  <c:v>19.745899999999999</c:v>
                </c:pt>
                <c:pt idx="434">
                  <c:v>19.718299999999999</c:v>
                </c:pt>
                <c:pt idx="435">
                  <c:v>19.730899999999998</c:v>
                </c:pt>
                <c:pt idx="436">
                  <c:v>19.703199999999999</c:v>
                </c:pt>
                <c:pt idx="437">
                  <c:v>19.715599999999998</c:v>
                </c:pt>
                <c:pt idx="438">
                  <c:v>19.741800000000001</c:v>
                </c:pt>
                <c:pt idx="439">
                  <c:v>19.7227</c:v>
                </c:pt>
                <c:pt idx="440">
                  <c:v>19.725899999999999</c:v>
                </c:pt>
                <c:pt idx="441">
                  <c:v>19.698499999999999</c:v>
                </c:pt>
                <c:pt idx="442">
                  <c:v>19.727799999999998</c:v>
                </c:pt>
                <c:pt idx="443">
                  <c:v>19.716200000000001</c:v>
                </c:pt>
                <c:pt idx="444">
                  <c:v>19.722799999999999</c:v>
                </c:pt>
                <c:pt idx="445">
                  <c:v>19.725200000000001</c:v>
                </c:pt>
                <c:pt idx="446">
                  <c:v>19.734500000000001</c:v>
                </c:pt>
                <c:pt idx="447">
                  <c:v>19.710599999999999</c:v>
                </c:pt>
                <c:pt idx="448">
                  <c:v>19.696200000000001</c:v>
                </c:pt>
                <c:pt idx="449">
                  <c:v>19.722000000000001</c:v>
                </c:pt>
                <c:pt idx="450">
                  <c:v>19.7117</c:v>
                </c:pt>
                <c:pt idx="451">
                  <c:v>19.712599999999998</c:v>
                </c:pt>
                <c:pt idx="452">
                  <c:v>19.715299999999999</c:v>
                </c:pt>
                <c:pt idx="453">
                  <c:v>19.708200000000001</c:v>
                </c:pt>
                <c:pt idx="454">
                  <c:v>19.720199999999998</c:v>
                </c:pt>
                <c:pt idx="455">
                  <c:v>19.727</c:v>
                </c:pt>
                <c:pt idx="456">
                  <c:v>19.694500000000001</c:v>
                </c:pt>
                <c:pt idx="457">
                  <c:v>19.685600000000001</c:v>
                </c:pt>
                <c:pt idx="458">
                  <c:v>19.696999999999999</c:v>
                </c:pt>
                <c:pt idx="459">
                  <c:v>19.7197</c:v>
                </c:pt>
                <c:pt idx="460">
                  <c:v>19.698399999999999</c:v>
                </c:pt>
                <c:pt idx="461">
                  <c:v>19.701499999999999</c:v>
                </c:pt>
                <c:pt idx="462">
                  <c:v>19.727699999999999</c:v>
                </c:pt>
                <c:pt idx="463">
                  <c:v>19.7438</c:v>
                </c:pt>
                <c:pt idx="464">
                  <c:v>19.7331</c:v>
                </c:pt>
                <c:pt idx="465">
                  <c:v>19.720400000000001</c:v>
                </c:pt>
                <c:pt idx="466">
                  <c:v>19.718299999999999</c:v>
                </c:pt>
                <c:pt idx="467">
                  <c:v>19.736000000000001</c:v>
                </c:pt>
                <c:pt idx="468">
                  <c:v>19.718</c:v>
                </c:pt>
                <c:pt idx="469">
                  <c:v>19.702400000000001</c:v>
                </c:pt>
                <c:pt idx="470">
                  <c:v>19.709700000000002</c:v>
                </c:pt>
                <c:pt idx="471">
                  <c:v>19.705200000000001</c:v>
                </c:pt>
                <c:pt idx="472">
                  <c:v>19.744700000000002</c:v>
                </c:pt>
                <c:pt idx="473">
                  <c:v>19.715699999999998</c:v>
                </c:pt>
                <c:pt idx="474">
                  <c:v>19.7239</c:v>
                </c:pt>
                <c:pt idx="475">
                  <c:v>19.7393</c:v>
                </c:pt>
                <c:pt idx="476">
                  <c:v>19.736699999999999</c:v>
                </c:pt>
                <c:pt idx="477">
                  <c:v>19.7394</c:v>
                </c:pt>
                <c:pt idx="478">
                  <c:v>19.726199999999999</c:v>
                </c:pt>
                <c:pt idx="479">
                  <c:v>19.708300000000001</c:v>
                </c:pt>
                <c:pt idx="480">
                  <c:v>19.6919</c:v>
                </c:pt>
                <c:pt idx="481">
                  <c:v>19.6935</c:v>
                </c:pt>
                <c:pt idx="482">
                  <c:v>19.6859</c:v>
                </c:pt>
                <c:pt idx="483">
                  <c:v>19.713899999999999</c:v>
                </c:pt>
                <c:pt idx="484">
                  <c:v>19.743600000000001</c:v>
                </c:pt>
                <c:pt idx="485">
                  <c:v>19.732700000000001</c:v>
                </c:pt>
                <c:pt idx="486">
                  <c:v>19.727900000000002</c:v>
                </c:pt>
                <c:pt idx="487">
                  <c:v>19.713899999999999</c:v>
                </c:pt>
                <c:pt idx="488">
                  <c:v>19.713000000000001</c:v>
                </c:pt>
                <c:pt idx="489">
                  <c:v>19.7194</c:v>
                </c:pt>
                <c:pt idx="490">
                  <c:v>19.7316</c:v>
                </c:pt>
                <c:pt idx="491">
                  <c:v>19.716999999999999</c:v>
                </c:pt>
                <c:pt idx="492">
                  <c:v>19.707699999999999</c:v>
                </c:pt>
                <c:pt idx="493">
                  <c:v>19.729099999999999</c:v>
                </c:pt>
                <c:pt idx="494">
                  <c:v>19.719799999999999</c:v>
                </c:pt>
                <c:pt idx="495">
                  <c:v>19.704999999999998</c:v>
                </c:pt>
                <c:pt idx="496">
                  <c:v>19.7255</c:v>
                </c:pt>
                <c:pt idx="497">
                  <c:v>19.7514</c:v>
                </c:pt>
                <c:pt idx="498">
                  <c:v>19.735900000000001</c:v>
                </c:pt>
                <c:pt idx="499">
                  <c:v>19.7377</c:v>
                </c:pt>
                <c:pt idx="500">
                  <c:v>19.7362</c:v>
                </c:pt>
                <c:pt idx="501">
                  <c:v>19.703199999999999</c:v>
                </c:pt>
                <c:pt idx="502">
                  <c:v>19.7227</c:v>
                </c:pt>
                <c:pt idx="503">
                  <c:v>19.736499999999999</c:v>
                </c:pt>
                <c:pt idx="504">
                  <c:v>19.727499999999999</c:v>
                </c:pt>
                <c:pt idx="505">
                  <c:v>19.741800000000001</c:v>
                </c:pt>
                <c:pt idx="506">
                  <c:v>19.723400000000002</c:v>
                </c:pt>
                <c:pt idx="507">
                  <c:v>19.744199999999999</c:v>
                </c:pt>
                <c:pt idx="508">
                  <c:v>19.7149</c:v>
                </c:pt>
                <c:pt idx="509">
                  <c:v>19.712800000000001</c:v>
                </c:pt>
                <c:pt idx="510">
                  <c:v>19.7196</c:v>
                </c:pt>
                <c:pt idx="511">
                  <c:v>19.7133</c:v>
                </c:pt>
                <c:pt idx="512">
                  <c:v>19.711200000000002</c:v>
                </c:pt>
                <c:pt idx="513">
                  <c:v>19.718</c:v>
                </c:pt>
                <c:pt idx="514">
                  <c:v>19.719000000000001</c:v>
                </c:pt>
                <c:pt idx="515">
                  <c:v>19.7334</c:v>
                </c:pt>
                <c:pt idx="516">
                  <c:v>19.7044</c:v>
                </c:pt>
                <c:pt idx="517">
                  <c:v>19.724399999999999</c:v>
                </c:pt>
                <c:pt idx="518">
                  <c:v>19.708500000000001</c:v>
                </c:pt>
                <c:pt idx="519">
                  <c:v>19.720700000000001</c:v>
                </c:pt>
                <c:pt idx="520">
                  <c:v>19.706199999999999</c:v>
                </c:pt>
                <c:pt idx="521">
                  <c:v>19.7319</c:v>
                </c:pt>
                <c:pt idx="522">
                  <c:v>19.713899999999999</c:v>
                </c:pt>
                <c:pt idx="523">
                  <c:v>19.724599999999999</c:v>
                </c:pt>
                <c:pt idx="524">
                  <c:v>19.726800000000001</c:v>
                </c:pt>
                <c:pt idx="525">
                  <c:v>19.694400000000002</c:v>
                </c:pt>
                <c:pt idx="526">
                  <c:v>19.7255</c:v>
                </c:pt>
                <c:pt idx="527">
                  <c:v>19.6999</c:v>
                </c:pt>
                <c:pt idx="528">
                  <c:v>19.699400000000001</c:v>
                </c:pt>
                <c:pt idx="529">
                  <c:v>19.703499999999998</c:v>
                </c:pt>
                <c:pt idx="530">
                  <c:v>19.6996</c:v>
                </c:pt>
                <c:pt idx="531">
                  <c:v>19.719799999999999</c:v>
                </c:pt>
                <c:pt idx="532">
                  <c:v>19.73</c:v>
                </c:pt>
                <c:pt idx="533">
                  <c:v>19.7346</c:v>
                </c:pt>
                <c:pt idx="534">
                  <c:v>19.7563</c:v>
                </c:pt>
                <c:pt idx="535">
                  <c:v>19.736899999999999</c:v>
                </c:pt>
                <c:pt idx="536">
                  <c:v>19.717300000000002</c:v>
                </c:pt>
                <c:pt idx="537">
                  <c:v>19.715599999999998</c:v>
                </c:pt>
                <c:pt idx="538">
                  <c:v>19.722999999999999</c:v>
                </c:pt>
                <c:pt idx="539">
                  <c:v>19.725999999999999</c:v>
                </c:pt>
                <c:pt idx="540">
                  <c:v>19.718499999999999</c:v>
                </c:pt>
                <c:pt idx="541">
                  <c:v>19.719799999999999</c:v>
                </c:pt>
                <c:pt idx="542">
                  <c:v>19.746200000000002</c:v>
                </c:pt>
                <c:pt idx="543">
                  <c:v>19.739999999999998</c:v>
                </c:pt>
                <c:pt idx="544">
                  <c:v>19.7179</c:v>
                </c:pt>
                <c:pt idx="545">
                  <c:v>19.718499999999999</c:v>
                </c:pt>
                <c:pt idx="546">
                  <c:v>19.714099999999998</c:v>
                </c:pt>
                <c:pt idx="547">
                  <c:v>19.712299999999999</c:v>
                </c:pt>
                <c:pt idx="548">
                  <c:v>19.723500000000001</c:v>
                </c:pt>
                <c:pt idx="549">
                  <c:v>19.695699999999999</c:v>
                </c:pt>
                <c:pt idx="550">
                  <c:v>19.744800000000001</c:v>
                </c:pt>
                <c:pt idx="551">
                  <c:v>19.721900000000002</c:v>
                </c:pt>
                <c:pt idx="552">
                  <c:v>19.7315</c:v>
                </c:pt>
                <c:pt idx="553">
                  <c:v>19.72</c:v>
                </c:pt>
                <c:pt idx="554">
                  <c:v>19.721900000000002</c:v>
                </c:pt>
                <c:pt idx="555">
                  <c:v>19.736999999999998</c:v>
                </c:pt>
                <c:pt idx="556">
                  <c:v>19.7529</c:v>
                </c:pt>
                <c:pt idx="557">
                  <c:v>19.731400000000001</c:v>
                </c:pt>
                <c:pt idx="558">
                  <c:v>19.714700000000001</c:v>
                </c:pt>
                <c:pt idx="559">
                  <c:v>19.7212</c:v>
                </c:pt>
                <c:pt idx="560">
                  <c:v>19.719799999999999</c:v>
                </c:pt>
                <c:pt idx="561">
                  <c:v>19.743099999999998</c:v>
                </c:pt>
                <c:pt idx="562">
                  <c:v>19.732199999999999</c:v>
                </c:pt>
                <c:pt idx="563">
                  <c:v>19.728899999999999</c:v>
                </c:pt>
                <c:pt idx="564">
                  <c:v>19.738</c:v>
                </c:pt>
                <c:pt idx="565">
                  <c:v>19.721699999999998</c:v>
                </c:pt>
                <c:pt idx="566">
                  <c:v>19.729099999999999</c:v>
                </c:pt>
                <c:pt idx="567">
                  <c:v>19.754100000000001</c:v>
                </c:pt>
                <c:pt idx="568">
                  <c:v>19.733799999999999</c:v>
                </c:pt>
                <c:pt idx="569">
                  <c:v>19.737300000000001</c:v>
                </c:pt>
                <c:pt idx="570">
                  <c:v>19.732399999999998</c:v>
                </c:pt>
                <c:pt idx="571">
                  <c:v>19.730599999999999</c:v>
                </c:pt>
                <c:pt idx="572">
                  <c:v>19.7453</c:v>
                </c:pt>
                <c:pt idx="573">
                  <c:v>19.740500000000001</c:v>
                </c:pt>
                <c:pt idx="574">
                  <c:v>19.735299999999999</c:v>
                </c:pt>
                <c:pt idx="575">
                  <c:v>19.717300000000002</c:v>
                </c:pt>
                <c:pt idx="576">
                  <c:v>19.7545</c:v>
                </c:pt>
                <c:pt idx="577">
                  <c:v>19.733499999999999</c:v>
                </c:pt>
                <c:pt idx="578">
                  <c:v>19.736599999999999</c:v>
                </c:pt>
                <c:pt idx="579">
                  <c:v>19.743200000000002</c:v>
                </c:pt>
                <c:pt idx="580">
                  <c:v>19.737300000000001</c:v>
                </c:pt>
                <c:pt idx="581">
                  <c:v>19.733799999999999</c:v>
                </c:pt>
                <c:pt idx="582">
                  <c:v>19.744299999999999</c:v>
                </c:pt>
                <c:pt idx="583">
                  <c:v>19.7301</c:v>
                </c:pt>
                <c:pt idx="584">
                  <c:v>19.738</c:v>
                </c:pt>
                <c:pt idx="585">
                  <c:v>19.734100000000002</c:v>
                </c:pt>
                <c:pt idx="586">
                  <c:v>19.7315</c:v>
                </c:pt>
                <c:pt idx="587">
                  <c:v>19.742000000000001</c:v>
                </c:pt>
                <c:pt idx="588">
                  <c:v>19.733799999999999</c:v>
                </c:pt>
                <c:pt idx="589">
                  <c:v>19.725899999999999</c:v>
                </c:pt>
                <c:pt idx="590">
                  <c:v>19.702500000000001</c:v>
                </c:pt>
                <c:pt idx="591">
                  <c:v>19.72</c:v>
                </c:pt>
                <c:pt idx="592">
                  <c:v>19.701000000000001</c:v>
                </c:pt>
                <c:pt idx="593">
                  <c:v>19.739699999999999</c:v>
                </c:pt>
                <c:pt idx="594">
                  <c:v>19.731300000000001</c:v>
                </c:pt>
                <c:pt idx="595">
                  <c:v>19.7532</c:v>
                </c:pt>
                <c:pt idx="596">
                  <c:v>19.709900000000001</c:v>
                </c:pt>
                <c:pt idx="597">
                  <c:v>19.721499999999999</c:v>
                </c:pt>
                <c:pt idx="598">
                  <c:v>19.734999999999999</c:v>
                </c:pt>
                <c:pt idx="599">
                  <c:v>19.710100000000001</c:v>
                </c:pt>
                <c:pt idx="600">
                  <c:v>19.726400000000002</c:v>
                </c:pt>
                <c:pt idx="601">
                  <c:v>19.753599999999999</c:v>
                </c:pt>
                <c:pt idx="602">
                  <c:v>19.773099999999999</c:v>
                </c:pt>
                <c:pt idx="603">
                  <c:v>19.749400000000001</c:v>
                </c:pt>
                <c:pt idx="604">
                  <c:v>19.761199999999999</c:v>
                </c:pt>
                <c:pt idx="605">
                  <c:v>19.756799999999998</c:v>
                </c:pt>
                <c:pt idx="606">
                  <c:v>19.742899999999999</c:v>
                </c:pt>
                <c:pt idx="607">
                  <c:v>19.7516</c:v>
                </c:pt>
                <c:pt idx="608">
                  <c:v>19.715599999999998</c:v>
                </c:pt>
                <c:pt idx="609">
                  <c:v>19.722200000000001</c:v>
                </c:pt>
                <c:pt idx="610">
                  <c:v>19.699400000000001</c:v>
                </c:pt>
                <c:pt idx="611">
                  <c:v>19.7179</c:v>
                </c:pt>
                <c:pt idx="612">
                  <c:v>19.702400000000001</c:v>
                </c:pt>
                <c:pt idx="613">
                  <c:v>19.7074</c:v>
                </c:pt>
                <c:pt idx="614">
                  <c:v>19.7333</c:v>
                </c:pt>
                <c:pt idx="615">
                  <c:v>19.719799999999999</c:v>
                </c:pt>
                <c:pt idx="616">
                  <c:v>19.709199999999999</c:v>
                </c:pt>
                <c:pt idx="617">
                  <c:v>19.741099999999999</c:v>
                </c:pt>
                <c:pt idx="618">
                  <c:v>19.724399999999999</c:v>
                </c:pt>
                <c:pt idx="619">
                  <c:v>19.718900000000001</c:v>
                </c:pt>
                <c:pt idx="620">
                  <c:v>19.7302</c:v>
                </c:pt>
                <c:pt idx="621">
                  <c:v>19.7135</c:v>
                </c:pt>
                <c:pt idx="622">
                  <c:v>19.712499999999999</c:v>
                </c:pt>
                <c:pt idx="623">
                  <c:v>19.7393</c:v>
                </c:pt>
                <c:pt idx="624">
                  <c:v>19.731100000000001</c:v>
                </c:pt>
                <c:pt idx="625">
                  <c:v>19.746600000000001</c:v>
                </c:pt>
                <c:pt idx="626">
                  <c:v>19.7349</c:v>
                </c:pt>
                <c:pt idx="627">
                  <c:v>19.748100000000001</c:v>
                </c:pt>
                <c:pt idx="628">
                  <c:v>19.710100000000001</c:v>
                </c:pt>
                <c:pt idx="629">
                  <c:v>19.725300000000001</c:v>
                </c:pt>
                <c:pt idx="630">
                  <c:v>19.7316</c:v>
                </c:pt>
                <c:pt idx="631">
                  <c:v>19.735099999999999</c:v>
                </c:pt>
                <c:pt idx="632">
                  <c:v>19.730499999999999</c:v>
                </c:pt>
                <c:pt idx="633">
                  <c:v>19.730399999999999</c:v>
                </c:pt>
                <c:pt idx="634">
                  <c:v>19.746400000000001</c:v>
                </c:pt>
                <c:pt idx="635">
                  <c:v>19.735900000000001</c:v>
                </c:pt>
                <c:pt idx="636">
                  <c:v>19.749400000000001</c:v>
                </c:pt>
                <c:pt idx="637">
                  <c:v>19.742999999999999</c:v>
                </c:pt>
                <c:pt idx="638">
                  <c:v>19.754000000000001</c:v>
                </c:pt>
                <c:pt idx="639">
                  <c:v>19.731400000000001</c:v>
                </c:pt>
                <c:pt idx="640">
                  <c:v>19.742000000000001</c:v>
                </c:pt>
                <c:pt idx="641">
                  <c:v>19.732299999999999</c:v>
                </c:pt>
                <c:pt idx="642">
                  <c:v>19.732900000000001</c:v>
                </c:pt>
                <c:pt idx="643">
                  <c:v>19.726400000000002</c:v>
                </c:pt>
                <c:pt idx="644">
                  <c:v>19.744</c:v>
                </c:pt>
                <c:pt idx="645">
                  <c:v>19.9117</c:v>
                </c:pt>
                <c:pt idx="646">
                  <c:v>20.023</c:v>
                </c:pt>
                <c:pt idx="647">
                  <c:v>20.141100000000002</c:v>
                </c:pt>
                <c:pt idx="648">
                  <c:v>20.2624</c:v>
                </c:pt>
                <c:pt idx="649">
                  <c:v>20.345800000000001</c:v>
                </c:pt>
                <c:pt idx="650">
                  <c:v>20.418299999999999</c:v>
                </c:pt>
                <c:pt idx="651">
                  <c:v>20.5078</c:v>
                </c:pt>
                <c:pt idx="652">
                  <c:v>20.591200000000001</c:v>
                </c:pt>
                <c:pt idx="653">
                  <c:v>20.645499999999998</c:v>
                </c:pt>
                <c:pt idx="654">
                  <c:v>20.7029</c:v>
                </c:pt>
                <c:pt idx="655">
                  <c:v>20.761900000000001</c:v>
                </c:pt>
                <c:pt idx="656">
                  <c:v>20.819800000000001</c:v>
                </c:pt>
                <c:pt idx="657">
                  <c:v>20.850100000000001</c:v>
                </c:pt>
                <c:pt idx="658">
                  <c:v>20.900300000000001</c:v>
                </c:pt>
                <c:pt idx="659">
                  <c:v>20.936800000000002</c:v>
                </c:pt>
                <c:pt idx="660">
                  <c:v>20.9925</c:v>
                </c:pt>
                <c:pt idx="661">
                  <c:v>21.028700000000001</c:v>
                </c:pt>
                <c:pt idx="662">
                  <c:v>21.0854</c:v>
                </c:pt>
                <c:pt idx="663">
                  <c:v>21.132400000000001</c:v>
                </c:pt>
                <c:pt idx="664">
                  <c:v>21.181699999999999</c:v>
                </c:pt>
                <c:pt idx="665">
                  <c:v>21.222100000000001</c:v>
                </c:pt>
                <c:pt idx="666">
                  <c:v>21.258400000000002</c:v>
                </c:pt>
                <c:pt idx="667">
                  <c:v>21.2989</c:v>
                </c:pt>
                <c:pt idx="668">
                  <c:v>21.365300000000001</c:v>
                </c:pt>
                <c:pt idx="669">
                  <c:v>21.3965</c:v>
                </c:pt>
                <c:pt idx="670">
                  <c:v>21.441600000000001</c:v>
                </c:pt>
                <c:pt idx="671">
                  <c:v>21.4788</c:v>
                </c:pt>
                <c:pt idx="672">
                  <c:v>21.520900000000001</c:v>
                </c:pt>
                <c:pt idx="673">
                  <c:v>21.573699999999999</c:v>
                </c:pt>
                <c:pt idx="674">
                  <c:v>21.611799999999999</c:v>
                </c:pt>
                <c:pt idx="675">
                  <c:v>21.657800000000002</c:v>
                </c:pt>
                <c:pt idx="676">
                  <c:v>21.696999999999999</c:v>
                </c:pt>
                <c:pt idx="677">
                  <c:v>21.752400000000002</c:v>
                </c:pt>
                <c:pt idx="678">
                  <c:v>21.789000000000001</c:v>
                </c:pt>
                <c:pt idx="679">
                  <c:v>21.833400000000001</c:v>
                </c:pt>
                <c:pt idx="680">
                  <c:v>21.888000000000002</c:v>
                </c:pt>
                <c:pt idx="681">
                  <c:v>21.9345</c:v>
                </c:pt>
                <c:pt idx="682">
                  <c:v>21.962800000000001</c:v>
                </c:pt>
                <c:pt idx="683">
                  <c:v>22.021699999999999</c:v>
                </c:pt>
                <c:pt idx="684">
                  <c:v>22.069600000000001</c:v>
                </c:pt>
                <c:pt idx="685">
                  <c:v>22.1069</c:v>
                </c:pt>
                <c:pt idx="686">
                  <c:v>22.1631</c:v>
                </c:pt>
                <c:pt idx="687">
                  <c:v>22.196000000000002</c:v>
                </c:pt>
                <c:pt idx="688">
                  <c:v>22.239699999999999</c:v>
                </c:pt>
                <c:pt idx="689">
                  <c:v>22.279599999999999</c:v>
                </c:pt>
                <c:pt idx="690">
                  <c:v>22.327400000000001</c:v>
                </c:pt>
                <c:pt idx="691">
                  <c:v>22.375299999999999</c:v>
                </c:pt>
                <c:pt idx="692">
                  <c:v>22.414899999999999</c:v>
                </c:pt>
                <c:pt idx="693">
                  <c:v>22.467300000000002</c:v>
                </c:pt>
                <c:pt idx="694">
                  <c:v>22.4985</c:v>
                </c:pt>
                <c:pt idx="695">
                  <c:v>22.5427</c:v>
                </c:pt>
                <c:pt idx="696">
                  <c:v>22.590399999999999</c:v>
                </c:pt>
                <c:pt idx="697">
                  <c:v>22.638100000000001</c:v>
                </c:pt>
                <c:pt idx="698">
                  <c:v>22.680199999999999</c:v>
                </c:pt>
                <c:pt idx="699">
                  <c:v>22.7135</c:v>
                </c:pt>
                <c:pt idx="700">
                  <c:v>22.7591</c:v>
                </c:pt>
                <c:pt idx="701">
                  <c:v>22.803699999999999</c:v>
                </c:pt>
                <c:pt idx="702">
                  <c:v>22.836300000000001</c:v>
                </c:pt>
                <c:pt idx="703">
                  <c:v>22.884499999999999</c:v>
                </c:pt>
                <c:pt idx="704">
                  <c:v>22.912700000000001</c:v>
                </c:pt>
                <c:pt idx="705">
                  <c:v>22.956900000000001</c:v>
                </c:pt>
                <c:pt idx="706">
                  <c:v>22.978100000000001</c:v>
                </c:pt>
                <c:pt idx="707">
                  <c:v>23.021699999999999</c:v>
                </c:pt>
                <c:pt idx="708">
                  <c:v>23.0609</c:v>
                </c:pt>
                <c:pt idx="709">
                  <c:v>23.094899999999999</c:v>
                </c:pt>
                <c:pt idx="710">
                  <c:v>23.1267</c:v>
                </c:pt>
                <c:pt idx="711">
                  <c:v>23.160599999999999</c:v>
                </c:pt>
                <c:pt idx="712">
                  <c:v>23.198499999999999</c:v>
                </c:pt>
                <c:pt idx="713">
                  <c:v>23.229700000000001</c:v>
                </c:pt>
                <c:pt idx="714">
                  <c:v>23.263500000000001</c:v>
                </c:pt>
                <c:pt idx="715">
                  <c:v>23.304300000000001</c:v>
                </c:pt>
                <c:pt idx="716">
                  <c:v>23.336500000000001</c:v>
                </c:pt>
                <c:pt idx="717">
                  <c:v>23.357600000000001</c:v>
                </c:pt>
                <c:pt idx="718">
                  <c:v>23.3993</c:v>
                </c:pt>
                <c:pt idx="719">
                  <c:v>23.430800000000001</c:v>
                </c:pt>
                <c:pt idx="720">
                  <c:v>23.479099999999999</c:v>
                </c:pt>
                <c:pt idx="721">
                  <c:v>23.505500000000001</c:v>
                </c:pt>
                <c:pt idx="722">
                  <c:v>23.537199999999999</c:v>
                </c:pt>
                <c:pt idx="723">
                  <c:v>23.566199999999998</c:v>
                </c:pt>
                <c:pt idx="724">
                  <c:v>23.583400000000001</c:v>
                </c:pt>
                <c:pt idx="725">
                  <c:v>23.622699999999998</c:v>
                </c:pt>
                <c:pt idx="726">
                  <c:v>23.654499999999999</c:v>
                </c:pt>
                <c:pt idx="727">
                  <c:v>23.685400000000001</c:v>
                </c:pt>
                <c:pt idx="728">
                  <c:v>23.712</c:v>
                </c:pt>
                <c:pt idx="729">
                  <c:v>23.7529</c:v>
                </c:pt>
                <c:pt idx="730">
                  <c:v>23.779399999999999</c:v>
                </c:pt>
                <c:pt idx="731">
                  <c:v>23.791899999999998</c:v>
                </c:pt>
                <c:pt idx="732">
                  <c:v>23.811699999999998</c:v>
                </c:pt>
                <c:pt idx="733">
                  <c:v>23.849399999999999</c:v>
                </c:pt>
                <c:pt idx="734">
                  <c:v>23.875299999999999</c:v>
                </c:pt>
                <c:pt idx="735">
                  <c:v>23.895299999999999</c:v>
                </c:pt>
                <c:pt idx="736">
                  <c:v>23.921500000000002</c:v>
                </c:pt>
                <c:pt idx="737">
                  <c:v>23.941099999999999</c:v>
                </c:pt>
                <c:pt idx="738">
                  <c:v>23.982500000000002</c:v>
                </c:pt>
                <c:pt idx="739">
                  <c:v>24.013400000000001</c:v>
                </c:pt>
                <c:pt idx="740">
                  <c:v>24.022500000000001</c:v>
                </c:pt>
                <c:pt idx="741">
                  <c:v>24.0609</c:v>
                </c:pt>
                <c:pt idx="742">
                  <c:v>24.076599999999999</c:v>
                </c:pt>
                <c:pt idx="743">
                  <c:v>24.110199999999999</c:v>
                </c:pt>
                <c:pt idx="744">
                  <c:v>24.111799999999999</c:v>
                </c:pt>
                <c:pt idx="745">
                  <c:v>24.142099999999999</c:v>
                </c:pt>
                <c:pt idx="746">
                  <c:v>24.165199999999999</c:v>
                </c:pt>
                <c:pt idx="747">
                  <c:v>24.182500000000001</c:v>
                </c:pt>
                <c:pt idx="748">
                  <c:v>24.2104</c:v>
                </c:pt>
                <c:pt idx="749">
                  <c:v>24.225899999999999</c:v>
                </c:pt>
                <c:pt idx="750">
                  <c:v>24.2378</c:v>
                </c:pt>
                <c:pt idx="751">
                  <c:v>24.2666</c:v>
                </c:pt>
                <c:pt idx="752">
                  <c:v>24.277999999999999</c:v>
                </c:pt>
                <c:pt idx="753">
                  <c:v>24.300899999999999</c:v>
                </c:pt>
                <c:pt idx="754">
                  <c:v>24.334399999999999</c:v>
                </c:pt>
                <c:pt idx="755">
                  <c:v>24.349900000000002</c:v>
                </c:pt>
                <c:pt idx="756">
                  <c:v>24.366700000000002</c:v>
                </c:pt>
                <c:pt idx="757">
                  <c:v>24.388100000000001</c:v>
                </c:pt>
                <c:pt idx="758">
                  <c:v>24.4101</c:v>
                </c:pt>
                <c:pt idx="759">
                  <c:v>24.421199999999999</c:v>
                </c:pt>
                <c:pt idx="760">
                  <c:v>24.4496</c:v>
                </c:pt>
                <c:pt idx="761">
                  <c:v>24.460100000000001</c:v>
                </c:pt>
                <c:pt idx="762">
                  <c:v>24.494</c:v>
                </c:pt>
                <c:pt idx="763">
                  <c:v>24.503900000000002</c:v>
                </c:pt>
                <c:pt idx="764">
                  <c:v>24.520299999999999</c:v>
                </c:pt>
                <c:pt idx="765">
                  <c:v>24.5459</c:v>
                </c:pt>
                <c:pt idx="766">
                  <c:v>24.564599999999999</c:v>
                </c:pt>
                <c:pt idx="767">
                  <c:v>24.572700000000001</c:v>
                </c:pt>
                <c:pt idx="768">
                  <c:v>24.592099999999999</c:v>
                </c:pt>
                <c:pt idx="769">
                  <c:v>24.604199999999999</c:v>
                </c:pt>
                <c:pt idx="770">
                  <c:v>24.628599999999999</c:v>
                </c:pt>
                <c:pt idx="771">
                  <c:v>24.644200000000001</c:v>
                </c:pt>
                <c:pt idx="772">
                  <c:v>24.664400000000001</c:v>
                </c:pt>
                <c:pt idx="773">
                  <c:v>24.6753</c:v>
                </c:pt>
                <c:pt idx="774">
                  <c:v>24.693000000000001</c:v>
                </c:pt>
                <c:pt idx="775">
                  <c:v>24.710999999999999</c:v>
                </c:pt>
                <c:pt idx="776">
                  <c:v>24.723299999999998</c:v>
                </c:pt>
                <c:pt idx="777">
                  <c:v>24.744800000000001</c:v>
                </c:pt>
                <c:pt idx="778">
                  <c:v>24.76</c:v>
                </c:pt>
                <c:pt idx="779">
                  <c:v>24.777899999999999</c:v>
                </c:pt>
                <c:pt idx="780">
                  <c:v>24.7804</c:v>
                </c:pt>
                <c:pt idx="781">
                  <c:v>24.810500000000001</c:v>
                </c:pt>
                <c:pt idx="782">
                  <c:v>24.8124</c:v>
                </c:pt>
                <c:pt idx="783">
                  <c:v>24.824200000000001</c:v>
                </c:pt>
                <c:pt idx="784">
                  <c:v>24.840299999999999</c:v>
                </c:pt>
                <c:pt idx="785">
                  <c:v>24.846800000000002</c:v>
                </c:pt>
                <c:pt idx="786">
                  <c:v>24.8613</c:v>
                </c:pt>
                <c:pt idx="787">
                  <c:v>24.8734</c:v>
                </c:pt>
                <c:pt idx="788">
                  <c:v>24.8935</c:v>
                </c:pt>
                <c:pt idx="789">
                  <c:v>24.895600000000002</c:v>
                </c:pt>
                <c:pt idx="790">
                  <c:v>24.908799999999999</c:v>
                </c:pt>
                <c:pt idx="791">
                  <c:v>24.925699999999999</c:v>
                </c:pt>
                <c:pt idx="792">
                  <c:v>24.941400000000002</c:v>
                </c:pt>
                <c:pt idx="793">
                  <c:v>24.949100000000001</c:v>
                </c:pt>
                <c:pt idx="794">
                  <c:v>24.9617</c:v>
                </c:pt>
                <c:pt idx="795">
                  <c:v>24.972799999999999</c:v>
                </c:pt>
                <c:pt idx="796">
                  <c:v>24.978899999999999</c:v>
                </c:pt>
                <c:pt idx="797">
                  <c:v>24.988600000000002</c:v>
                </c:pt>
                <c:pt idx="798">
                  <c:v>25.004100000000001</c:v>
                </c:pt>
                <c:pt idx="799">
                  <c:v>25.021599999999999</c:v>
                </c:pt>
                <c:pt idx="800">
                  <c:v>25.018699999999999</c:v>
                </c:pt>
                <c:pt idx="801">
                  <c:v>25.046700000000001</c:v>
                </c:pt>
                <c:pt idx="802">
                  <c:v>25.0624</c:v>
                </c:pt>
                <c:pt idx="803">
                  <c:v>25.053699999999999</c:v>
                </c:pt>
                <c:pt idx="804">
                  <c:v>25.0776</c:v>
                </c:pt>
                <c:pt idx="805">
                  <c:v>25.084700000000002</c:v>
                </c:pt>
                <c:pt idx="806">
                  <c:v>25.078600000000002</c:v>
                </c:pt>
                <c:pt idx="807">
                  <c:v>25.091799999999999</c:v>
                </c:pt>
                <c:pt idx="808">
                  <c:v>25.098199999999999</c:v>
                </c:pt>
                <c:pt idx="809">
                  <c:v>25.103899999999999</c:v>
                </c:pt>
                <c:pt idx="810">
                  <c:v>25.1326</c:v>
                </c:pt>
                <c:pt idx="811">
                  <c:v>25.125299999999999</c:v>
                </c:pt>
                <c:pt idx="812">
                  <c:v>25.133500000000002</c:v>
                </c:pt>
                <c:pt idx="813">
                  <c:v>25.144400000000001</c:v>
                </c:pt>
                <c:pt idx="814">
                  <c:v>25.132999999999999</c:v>
                </c:pt>
                <c:pt idx="815">
                  <c:v>25.137799999999999</c:v>
                </c:pt>
                <c:pt idx="816">
                  <c:v>25.160699999999999</c:v>
                </c:pt>
                <c:pt idx="817">
                  <c:v>25.1601</c:v>
                </c:pt>
                <c:pt idx="818">
                  <c:v>25.163699999999999</c:v>
                </c:pt>
                <c:pt idx="819">
                  <c:v>25.1631</c:v>
                </c:pt>
                <c:pt idx="820">
                  <c:v>25.177199999999999</c:v>
                </c:pt>
                <c:pt idx="821">
                  <c:v>25.187799999999999</c:v>
                </c:pt>
                <c:pt idx="822">
                  <c:v>25.186299999999999</c:v>
                </c:pt>
                <c:pt idx="823">
                  <c:v>25.198399999999999</c:v>
                </c:pt>
                <c:pt idx="824">
                  <c:v>25.194800000000001</c:v>
                </c:pt>
                <c:pt idx="825">
                  <c:v>25.204999999999998</c:v>
                </c:pt>
                <c:pt idx="826">
                  <c:v>25.212800000000001</c:v>
                </c:pt>
                <c:pt idx="827">
                  <c:v>25.217400000000001</c:v>
                </c:pt>
                <c:pt idx="828">
                  <c:v>25.215299999999999</c:v>
                </c:pt>
                <c:pt idx="829">
                  <c:v>25.238299999999999</c:v>
                </c:pt>
                <c:pt idx="830">
                  <c:v>25.2376</c:v>
                </c:pt>
                <c:pt idx="831">
                  <c:v>25.2408</c:v>
                </c:pt>
                <c:pt idx="832">
                  <c:v>25.236999999999998</c:v>
                </c:pt>
                <c:pt idx="833">
                  <c:v>25.263100000000001</c:v>
                </c:pt>
                <c:pt idx="834">
                  <c:v>25.2485</c:v>
                </c:pt>
                <c:pt idx="835">
                  <c:v>25.2407</c:v>
                </c:pt>
                <c:pt idx="836">
                  <c:v>25.254300000000001</c:v>
                </c:pt>
                <c:pt idx="837">
                  <c:v>25.2545</c:v>
                </c:pt>
                <c:pt idx="838">
                  <c:v>25.260100000000001</c:v>
                </c:pt>
                <c:pt idx="839">
                  <c:v>25.255700000000001</c:v>
                </c:pt>
                <c:pt idx="840">
                  <c:v>25.266999999999999</c:v>
                </c:pt>
                <c:pt idx="841">
                  <c:v>25.2608</c:v>
                </c:pt>
                <c:pt idx="842">
                  <c:v>25.266200000000001</c:v>
                </c:pt>
                <c:pt idx="843">
                  <c:v>25.249500000000001</c:v>
                </c:pt>
                <c:pt idx="844">
                  <c:v>25.258900000000001</c:v>
                </c:pt>
                <c:pt idx="845">
                  <c:v>25.261900000000001</c:v>
                </c:pt>
                <c:pt idx="846">
                  <c:v>25.2654</c:v>
                </c:pt>
                <c:pt idx="847">
                  <c:v>25.2683</c:v>
                </c:pt>
                <c:pt idx="848">
                  <c:v>25.246400000000001</c:v>
                </c:pt>
                <c:pt idx="849">
                  <c:v>25.251200000000001</c:v>
                </c:pt>
                <c:pt idx="850">
                  <c:v>25.240500000000001</c:v>
                </c:pt>
                <c:pt idx="851">
                  <c:v>25.245200000000001</c:v>
                </c:pt>
                <c:pt idx="852">
                  <c:v>25.2425</c:v>
                </c:pt>
                <c:pt idx="853">
                  <c:v>25.2227</c:v>
                </c:pt>
                <c:pt idx="854">
                  <c:v>25.241399999999999</c:v>
                </c:pt>
                <c:pt idx="855">
                  <c:v>25.2197</c:v>
                </c:pt>
                <c:pt idx="856">
                  <c:v>25.214500000000001</c:v>
                </c:pt>
                <c:pt idx="857">
                  <c:v>25.209700000000002</c:v>
                </c:pt>
                <c:pt idx="858">
                  <c:v>25.221699999999998</c:v>
                </c:pt>
                <c:pt idx="859">
                  <c:v>25.2273</c:v>
                </c:pt>
                <c:pt idx="860">
                  <c:v>25.209800000000001</c:v>
                </c:pt>
                <c:pt idx="861">
                  <c:v>25.212700000000002</c:v>
                </c:pt>
                <c:pt idx="862">
                  <c:v>25.223600000000001</c:v>
                </c:pt>
                <c:pt idx="863">
                  <c:v>25.229500000000002</c:v>
                </c:pt>
                <c:pt idx="864">
                  <c:v>25.238199999999999</c:v>
                </c:pt>
                <c:pt idx="865">
                  <c:v>25.2331</c:v>
                </c:pt>
                <c:pt idx="866">
                  <c:v>25.2256</c:v>
                </c:pt>
                <c:pt idx="867">
                  <c:v>25.228100000000001</c:v>
                </c:pt>
                <c:pt idx="868">
                  <c:v>25.238099999999999</c:v>
                </c:pt>
                <c:pt idx="869">
                  <c:v>25.222100000000001</c:v>
                </c:pt>
                <c:pt idx="870">
                  <c:v>25.239599999999999</c:v>
                </c:pt>
                <c:pt idx="871">
                  <c:v>25.232800000000001</c:v>
                </c:pt>
                <c:pt idx="872">
                  <c:v>25.2455</c:v>
                </c:pt>
                <c:pt idx="873">
                  <c:v>25.241599999999998</c:v>
                </c:pt>
                <c:pt idx="874">
                  <c:v>25.239100000000001</c:v>
                </c:pt>
                <c:pt idx="875">
                  <c:v>25.253</c:v>
                </c:pt>
                <c:pt idx="876">
                  <c:v>25.2484</c:v>
                </c:pt>
                <c:pt idx="877">
                  <c:v>25.2407</c:v>
                </c:pt>
                <c:pt idx="878">
                  <c:v>25.2469</c:v>
                </c:pt>
                <c:pt idx="879">
                  <c:v>25.249099999999999</c:v>
                </c:pt>
                <c:pt idx="880">
                  <c:v>25.2605</c:v>
                </c:pt>
                <c:pt idx="881">
                  <c:v>25.245100000000001</c:v>
                </c:pt>
                <c:pt idx="882">
                  <c:v>25.2455</c:v>
                </c:pt>
                <c:pt idx="883">
                  <c:v>25.240500000000001</c:v>
                </c:pt>
                <c:pt idx="884">
                  <c:v>25.2469</c:v>
                </c:pt>
                <c:pt idx="885">
                  <c:v>25.253299999999999</c:v>
                </c:pt>
                <c:pt idx="886">
                  <c:v>25.2486</c:v>
                </c:pt>
                <c:pt idx="887">
                  <c:v>25.250800000000002</c:v>
                </c:pt>
                <c:pt idx="888">
                  <c:v>25.256399999999999</c:v>
                </c:pt>
                <c:pt idx="889">
                  <c:v>25.257999999999999</c:v>
                </c:pt>
                <c:pt idx="890">
                  <c:v>25.254000000000001</c:v>
                </c:pt>
                <c:pt idx="891">
                  <c:v>25.242699999999999</c:v>
                </c:pt>
                <c:pt idx="892">
                  <c:v>25.250699999999998</c:v>
                </c:pt>
                <c:pt idx="893">
                  <c:v>25.246700000000001</c:v>
                </c:pt>
                <c:pt idx="894">
                  <c:v>25.2502</c:v>
                </c:pt>
                <c:pt idx="895">
                  <c:v>25.238099999999999</c:v>
                </c:pt>
                <c:pt idx="896">
                  <c:v>25.246700000000001</c:v>
                </c:pt>
                <c:pt idx="897">
                  <c:v>25.233699999999999</c:v>
                </c:pt>
                <c:pt idx="898">
                  <c:v>25.245699999999999</c:v>
                </c:pt>
                <c:pt idx="899">
                  <c:v>25.239699999999999</c:v>
                </c:pt>
                <c:pt idx="900">
                  <c:v>25.258099999999999</c:v>
                </c:pt>
                <c:pt idx="901">
                  <c:v>25.243500000000001</c:v>
                </c:pt>
                <c:pt idx="902">
                  <c:v>25.236699999999999</c:v>
                </c:pt>
                <c:pt idx="903">
                  <c:v>25.2424</c:v>
                </c:pt>
                <c:pt idx="904">
                  <c:v>25.241199999999999</c:v>
                </c:pt>
                <c:pt idx="905">
                  <c:v>25.233899999999998</c:v>
                </c:pt>
                <c:pt idx="906">
                  <c:v>25.248100000000001</c:v>
                </c:pt>
                <c:pt idx="907">
                  <c:v>25.226600000000001</c:v>
                </c:pt>
                <c:pt idx="908">
                  <c:v>25.243300000000001</c:v>
                </c:pt>
                <c:pt idx="909">
                  <c:v>25.235199999999999</c:v>
                </c:pt>
                <c:pt idx="910">
                  <c:v>25.239899999999999</c:v>
                </c:pt>
                <c:pt idx="911">
                  <c:v>25.2286</c:v>
                </c:pt>
                <c:pt idx="912">
                  <c:v>25.234300000000001</c:v>
                </c:pt>
                <c:pt idx="913">
                  <c:v>25.221800000000002</c:v>
                </c:pt>
                <c:pt idx="914">
                  <c:v>25.23</c:v>
                </c:pt>
                <c:pt idx="915">
                  <c:v>25.220700000000001</c:v>
                </c:pt>
                <c:pt idx="916">
                  <c:v>25.204699999999999</c:v>
                </c:pt>
                <c:pt idx="917">
                  <c:v>25.2302</c:v>
                </c:pt>
                <c:pt idx="918">
                  <c:v>25.2226</c:v>
                </c:pt>
                <c:pt idx="919">
                  <c:v>25.232600000000001</c:v>
                </c:pt>
                <c:pt idx="920">
                  <c:v>25.230499999999999</c:v>
                </c:pt>
                <c:pt idx="921">
                  <c:v>25.238600000000002</c:v>
                </c:pt>
                <c:pt idx="922">
                  <c:v>25.2301</c:v>
                </c:pt>
                <c:pt idx="923">
                  <c:v>25.2166</c:v>
                </c:pt>
                <c:pt idx="924">
                  <c:v>25.226099999999999</c:v>
                </c:pt>
                <c:pt idx="925">
                  <c:v>25.216100000000001</c:v>
                </c:pt>
                <c:pt idx="926">
                  <c:v>25.211600000000001</c:v>
                </c:pt>
                <c:pt idx="927">
                  <c:v>25.217300000000002</c:v>
                </c:pt>
                <c:pt idx="928">
                  <c:v>25.22</c:v>
                </c:pt>
                <c:pt idx="929">
                  <c:v>25.230699999999999</c:v>
                </c:pt>
                <c:pt idx="930">
                  <c:v>25.230699999999999</c:v>
                </c:pt>
                <c:pt idx="931">
                  <c:v>25.231200000000001</c:v>
                </c:pt>
                <c:pt idx="932">
                  <c:v>25.2073</c:v>
                </c:pt>
                <c:pt idx="933">
                  <c:v>25.228300000000001</c:v>
                </c:pt>
                <c:pt idx="934">
                  <c:v>25.2439</c:v>
                </c:pt>
                <c:pt idx="935">
                  <c:v>25.2424</c:v>
                </c:pt>
                <c:pt idx="936">
                  <c:v>25.213899999999999</c:v>
                </c:pt>
                <c:pt idx="937">
                  <c:v>25.2258</c:v>
                </c:pt>
                <c:pt idx="938">
                  <c:v>25.224599999999999</c:v>
                </c:pt>
                <c:pt idx="939">
                  <c:v>25.229700000000001</c:v>
                </c:pt>
                <c:pt idx="940">
                  <c:v>25.227699999999999</c:v>
                </c:pt>
                <c:pt idx="941">
                  <c:v>25.2394</c:v>
                </c:pt>
                <c:pt idx="942">
                  <c:v>25.223299999999998</c:v>
                </c:pt>
                <c:pt idx="943">
                  <c:v>25.226500000000001</c:v>
                </c:pt>
                <c:pt idx="944">
                  <c:v>25.241800000000001</c:v>
                </c:pt>
                <c:pt idx="945">
                  <c:v>25.217400000000001</c:v>
                </c:pt>
                <c:pt idx="946">
                  <c:v>25.232800000000001</c:v>
                </c:pt>
                <c:pt idx="947">
                  <c:v>25.2182</c:v>
                </c:pt>
                <c:pt idx="948">
                  <c:v>25.213100000000001</c:v>
                </c:pt>
                <c:pt idx="949">
                  <c:v>25.215699999999998</c:v>
                </c:pt>
                <c:pt idx="950">
                  <c:v>25.216200000000001</c:v>
                </c:pt>
                <c:pt idx="951">
                  <c:v>25.2272</c:v>
                </c:pt>
                <c:pt idx="952">
                  <c:v>25.241599999999998</c:v>
                </c:pt>
                <c:pt idx="953">
                  <c:v>25.2362</c:v>
                </c:pt>
                <c:pt idx="954">
                  <c:v>25.214300000000001</c:v>
                </c:pt>
                <c:pt idx="955">
                  <c:v>25.221499999999999</c:v>
                </c:pt>
                <c:pt idx="956">
                  <c:v>25.226700000000001</c:v>
                </c:pt>
                <c:pt idx="957">
                  <c:v>25.223500000000001</c:v>
                </c:pt>
                <c:pt idx="958">
                  <c:v>25.211300000000001</c:v>
                </c:pt>
                <c:pt idx="959">
                  <c:v>25.220800000000001</c:v>
                </c:pt>
                <c:pt idx="960">
                  <c:v>25.222999999999999</c:v>
                </c:pt>
                <c:pt idx="961">
                  <c:v>25.212599999999998</c:v>
                </c:pt>
                <c:pt idx="962">
                  <c:v>25.209099999999999</c:v>
                </c:pt>
                <c:pt idx="963">
                  <c:v>25.223600000000001</c:v>
                </c:pt>
                <c:pt idx="964">
                  <c:v>25.209599999999998</c:v>
                </c:pt>
                <c:pt idx="965">
                  <c:v>25.208500000000001</c:v>
                </c:pt>
                <c:pt idx="966">
                  <c:v>25.204599999999999</c:v>
                </c:pt>
                <c:pt idx="967">
                  <c:v>25.2044</c:v>
                </c:pt>
                <c:pt idx="968">
                  <c:v>25.204799999999999</c:v>
                </c:pt>
                <c:pt idx="969">
                  <c:v>25.211200000000002</c:v>
                </c:pt>
                <c:pt idx="970">
                  <c:v>25.203800000000001</c:v>
                </c:pt>
                <c:pt idx="971">
                  <c:v>25.1981</c:v>
                </c:pt>
                <c:pt idx="972">
                  <c:v>25.209099999999999</c:v>
                </c:pt>
                <c:pt idx="973">
                  <c:v>25.207999999999998</c:v>
                </c:pt>
                <c:pt idx="974">
                  <c:v>25.204499999999999</c:v>
                </c:pt>
                <c:pt idx="975">
                  <c:v>25.197099999999999</c:v>
                </c:pt>
                <c:pt idx="976">
                  <c:v>25.2014</c:v>
                </c:pt>
                <c:pt idx="977">
                  <c:v>25.189</c:v>
                </c:pt>
                <c:pt idx="978">
                  <c:v>25.194800000000001</c:v>
                </c:pt>
                <c:pt idx="979">
                  <c:v>25.200500000000002</c:v>
                </c:pt>
                <c:pt idx="980">
                  <c:v>25.190200000000001</c:v>
                </c:pt>
                <c:pt idx="981">
                  <c:v>25.187999999999999</c:v>
                </c:pt>
                <c:pt idx="982">
                  <c:v>25.178100000000001</c:v>
                </c:pt>
                <c:pt idx="983">
                  <c:v>25.198399999999999</c:v>
                </c:pt>
                <c:pt idx="984">
                  <c:v>25.1752</c:v>
                </c:pt>
                <c:pt idx="985">
                  <c:v>25.178799999999999</c:v>
                </c:pt>
                <c:pt idx="986">
                  <c:v>25.181699999999999</c:v>
                </c:pt>
                <c:pt idx="987">
                  <c:v>25.188099999999999</c:v>
                </c:pt>
                <c:pt idx="988">
                  <c:v>25.184999999999999</c:v>
                </c:pt>
                <c:pt idx="989">
                  <c:v>25.172999999999998</c:v>
                </c:pt>
                <c:pt idx="990">
                  <c:v>25.170300000000001</c:v>
                </c:pt>
                <c:pt idx="991">
                  <c:v>25.1723</c:v>
                </c:pt>
                <c:pt idx="992">
                  <c:v>25.1768</c:v>
                </c:pt>
                <c:pt idx="993">
                  <c:v>25.157900000000001</c:v>
                </c:pt>
                <c:pt idx="994">
                  <c:v>25.1675</c:v>
                </c:pt>
                <c:pt idx="995">
                  <c:v>25.146799999999999</c:v>
                </c:pt>
                <c:pt idx="996">
                  <c:v>25.1799</c:v>
                </c:pt>
                <c:pt idx="997">
                  <c:v>25.152100000000001</c:v>
                </c:pt>
                <c:pt idx="998">
                  <c:v>25.155200000000001</c:v>
                </c:pt>
                <c:pt idx="999">
                  <c:v>25.1538</c:v>
                </c:pt>
                <c:pt idx="1000">
                  <c:v>25.160399999999999</c:v>
                </c:pt>
                <c:pt idx="1001">
                  <c:v>25.1417</c:v>
                </c:pt>
                <c:pt idx="1002">
                  <c:v>25.154800000000002</c:v>
                </c:pt>
                <c:pt idx="1003">
                  <c:v>25.154800000000002</c:v>
                </c:pt>
                <c:pt idx="1004">
                  <c:v>25.144500000000001</c:v>
                </c:pt>
                <c:pt idx="1005">
                  <c:v>25.144200000000001</c:v>
                </c:pt>
                <c:pt idx="1006">
                  <c:v>25.1403</c:v>
                </c:pt>
                <c:pt idx="1007">
                  <c:v>25.1358</c:v>
                </c:pt>
                <c:pt idx="1008">
                  <c:v>25.138300000000001</c:v>
                </c:pt>
                <c:pt idx="1009">
                  <c:v>25.127300000000002</c:v>
                </c:pt>
                <c:pt idx="1010">
                  <c:v>25.130800000000001</c:v>
                </c:pt>
                <c:pt idx="1011">
                  <c:v>25.131499999999999</c:v>
                </c:pt>
                <c:pt idx="1012">
                  <c:v>25.129200000000001</c:v>
                </c:pt>
                <c:pt idx="1013">
                  <c:v>25.128699999999998</c:v>
                </c:pt>
                <c:pt idx="1014">
                  <c:v>25.106300000000001</c:v>
                </c:pt>
                <c:pt idx="1015">
                  <c:v>25.110499999999998</c:v>
                </c:pt>
                <c:pt idx="1016">
                  <c:v>25.121300000000002</c:v>
                </c:pt>
                <c:pt idx="1017">
                  <c:v>25.1144</c:v>
                </c:pt>
                <c:pt idx="1018">
                  <c:v>25.117599999999999</c:v>
                </c:pt>
                <c:pt idx="1019">
                  <c:v>25.105699999999999</c:v>
                </c:pt>
                <c:pt idx="1020">
                  <c:v>25.098299999999998</c:v>
                </c:pt>
                <c:pt idx="1021">
                  <c:v>25.112100000000002</c:v>
                </c:pt>
                <c:pt idx="1022">
                  <c:v>25.0929</c:v>
                </c:pt>
                <c:pt idx="1023">
                  <c:v>25.0959</c:v>
                </c:pt>
                <c:pt idx="1024">
                  <c:v>25.095700000000001</c:v>
                </c:pt>
                <c:pt idx="1025">
                  <c:v>25.091200000000001</c:v>
                </c:pt>
                <c:pt idx="1026">
                  <c:v>25.1052</c:v>
                </c:pt>
                <c:pt idx="1027">
                  <c:v>25.097300000000001</c:v>
                </c:pt>
                <c:pt idx="1028">
                  <c:v>25.084099999999999</c:v>
                </c:pt>
                <c:pt idx="1029">
                  <c:v>25.090499999999999</c:v>
                </c:pt>
                <c:pt idx="1030">
                  <c:v>25.0837</c:v>
                </c:pt>
                <c:pt idx="1031">
                  <c:v>25.083200000000001</c:v>
                </c:pt>
                <c:pt idx="1032">
                  <c:v>25.074200000000001</c:v>
                </c:pt>
                <c:pt idx="1033">
                  <c:v>25.072199999999999</c:v>
                </c:pt>
                <c:pt idx="1034">
                  <c:v>25.061499999999999</c:v>
                </c:pt>
                <c:pt idx="1035">
                  <c:v>25.069900000000001</c:v>
                </c:pt>
                <c:pt idx="1036">
                  <c:v>25.063700000000001</c:v>
                </c:pt>
                <c:pt idx="1037">
                  <c:v>25.049499999999998</c:v>
                </c:pt>
                <c:pt idx="1038">
                  <c:v>25.0566</c:v>
                </c:pt>
                <c:pt idx="1039">
                  <c:v>25.061900000000001</c:v>
                </c:pt>
                <c:pt idx="1040">
                  <c:v>25.0352</c:v>
                </c:pt>
                <c:pt idx="1041">
                  <c:v>25.0564</c:v>
                </c:pt>
                <c:pt idx="1042">
                  <c:v>25.039000000000001</c:v>
                </c:pt>
                <c:pt idx="1043">
                  <c:v>25.041799999999999</c:v>
                </c:pt>
                <c:pt idx="1044">
                  <c:v>25.051100000000002</c:v>
                </c:pt>
                <c:pt idx="1045">
                  <c:v>25.043600000000001</c:v>
                </c:pt>
                <c:pt idx="1046">
                  <c:v>25.0273</c:v>
                </c:pt>
                <c:pt idx="1047">
                  <c:v>25.031099999999999</c:v>
                </c:pt>
                <c:pt idx="1048">
                  <c:v>25.020800000000001</c:v>
                </c:pt>
                <c:pt idx="1049">
                  <c:v>25.032599999999999</c:v>
                </c:pt>
                <c:pt idx="1050">
                  <c:v>25.016999999999999</c:v>
                </c:pt>
                <c:pt idx="1051">
                  <c:v>25.019100000000002</c:v>
                </c:pt>
                <c:pt idx="1052">
                  <c:v>25.009799999999998</c:v>
                </c:pt>
                <c:pt idx="1053">
                  <c:v>25.011199999999999</c:v>
                </c:pt>
                <c:pt idx="1054">
                  <c:v>25.002300000000002</c:v>
                </c:pt>
                <c:pt idx="1055">
                  <c:v>25.004300000000001</c:v>
                </c:pt>
                <c:pt idx="1056">
                  <c:v>25.007000000000001</c:v>
                </c:pt>
                <c:pt idx="1057">
                  <c:v>25.010300000000001</c:v>
                </c:pt>
                <c:pt idx="1058">
                  <c:v>24.9999</c:v>
                </c:pt>
                <c:pt idx="1059">
                  <c:v>24.986499999999999</c:v>
                </c:pt>
                <c:pt idx="1060">
                  <c:v>24.992999999999999</c:v>
                </c:pt>
                <c:pt idx="1061">
                  <c:v>24.983899999999998</c:v>
                </c:pt>
                <c:pt idx="1062">
                  <c:v>24.991</c:v>
                </c:pt>
                <c:pt idx="1063">
                  <c:v>24.9757</c:v>
                </c:pt>
                <c:pt idx="1064">
                  <c:v>24.984500000000001</c:v>
                </c:pt>
                <c:pt idx="1065">
                  <c:v>24.9711</c:v>
                </c:pt>
                <c:pt idx="1066">
                  <c:v>24.975999999999999</c:v>
                </c:pt>
                <c:pt idx="1067">
                  <c:v>24.973700000000001</c:v>
                </c:pt>
                <c:pt idx="1068">
                  <c:v>24.956600000000002</c:v>
                </c:pt>
                <c:pt idx="1069">
                  <c:v>24.953700000000001</c:v>
                </c:pt>
                <c:pt idx="1070">
                  <c:v>24.956800000000001</c:v>
                </c:pt>
                <c:pt idx="1071">
                  <c:v>24.9528</c:v>
                </c:pt>
                <c:pt idx="1072">
                  <c:v>24.953600000000002</c:v>
                </c:pt>
                <c:pt idx="1073">
                  <c:v>24.945799999999998</c:v>
                </c:pt>
                <c:pt idx="1074">
                  <c:v>24.9467</c:v>
                </c:pt>
                <c:pt idx="1075">
                  <c:v>24.937100000000001</c:v>
                </c:pt>
                <c:pt idx="1076">
                  <c:v>24.9499</c:v>
                </c:pt>
                <c:pt idx="1077">
                  <c:v>24.936299999999999</c:v>
                </c:pt>
                <c:pt idx="1078">
                  <c:v>24.9267</c:v>
                </c:pt>
                <c:pt idx="1079">
                  <c:v>24.917999999999999</c:v>
                </c:pt>
                <c:pt idx="1080">
                  <c:v>24.930800000000001</c:v>
                </c:pt>
                <c:pt idx="1081">
                  <c:v>24.9162</c:v>
                </c:pt>
                <c:pt idx="1082">
                  <c:v>24.9253</c:v>
                </c:pt>
                <c:pt idx="1083">
                  <c:v>24.915099999999999</c:v>
                </c:pt>
                <c:pt idx="1084">
                  <c:v>24.888000000000002</c:v>
                </c:pt>
                <c:pt idx="1085">
                  <c:v>24.901900000000001</c:v>
                </c:pt>
                <c:pt idx="1086">
                  <c:v>24.906199999999998</c:v>
                </c:pt>
                <c:pt idx="1087">
                  <c:v>24.899100000000001</c:v>
                </c:pt>
                <c:pt idx="1088">
                  <c:v>24.9054</c:v>
                </c:pt>
                <c:pt idx="1089">
                  <c:v>24.887899999999998</c:v>
                </c:pt>
                <c:pt idx="1090">
                  <c:v>24.8825</c:v>
                </c:pt>
                <c:pt idx="1091">
                  <c:v>24.876999999999999</c:v>
                </c:pt>
                <c:pt idx="1092">
                  <c:v>24.876999999999999</c:v>
                </c:pt>
                <c:pt idx="1093">
                  <c:v>24.886600000000001</c:v>
                </c:pt>
                <c:pt idx="1094">
                  <c:v>24.881799999999998</c:v>
                </c:pt>
                <c:pt idx="1095">
                  <c:v>24.8781</c:v>
                </c:pt>
                <c:pt idx="1096">
                  <c:v>24.8796</c:v>
                </c:pt>
                <c:pt idx="1097">
                  <c:v>24.861799999999999</c:v>
                </c:pt>
                <c:pt idx="1098">
                  <c:v>24.8611</c:v>
                </c:pt>
                <c:pt idx="1099">
                  <c:v>24.846299999999999</c:v>
                </c:pt>
                <c:pt idx="1100">
                  <c:v>24.854199999999999</c:v>
                </c:pt>
                <c:pt idx="1101">
                  <c:v>24.840699999999998</c:v>
                </c:pt>
                <c:pt idx="1102">
                  <c:v>24.845600000000001</c:v>
                </c:pt>
                <c:pt idx="1103">
                  <c:v>24.832899999999999</c:v>
                </c:pt>
                <c:pt idx="1104">
                  <c:v>24.834199999999999</c:v>
                </c:pt>
                <c:pt idx="1105">
                  <c:v>24.8415</c:v>
                </c:pt>
                <c:pt idx="1106">
                  <c:v>24.8413</c:v>
                </c:pt>
                <c:pt idx="1107">
                  <c:v>24.813300000000002</c:v>
                </c:pt>
                <c:pt idx="1108">
                  <c:v>24.8201</c:v>
                </c:pt>
                <c:pt idx="1109">
                  <c:v>24.8096</c:v>
                </c:pt>
                <c:pt idx="1110">
                  <c:v>24.819700000000001</c:v>
                </c:pt>
                <c:pt idx="1111">
                  <c:v>24.818899999999999</c:v>
                </c:pt>
                <c:pt idx="1112">
                  <c:v>24.825800000000001</c:v>
                </c:pt>
                <c:pt idx="1113">
                  <c:v>24.8004</c:v>
                </c:pt>
                <c:pt idx="1114">
                  <c:v>24.8063</c:v>
                </c:pt>
                <c:pt idx="1115">
                  <c:v>24.788499999999999</c:v>
                </c:pt>
                <c:pt idx="1116">
                  <c:v>24.795400000000001</c:v>
                </c:pt>
                <c:pt idx="1117">
                  <c:v>24.793199999999999</c:v>
                </c:pt>
                <c:pt idx="1118">
                  <c:v>24.788</c:v>
                </c:pt>
                <c:pt idx="1119">
                  <c:v>24.7682</c:v>
                </c:pt>
                <c:pt idx="1120">
                  <c:v>24.767099999999999</c:v>
                </c:pt>
                <c:pt idx="1121">
                  <c:v>24.794799999999999</c:v>
                </c:pt>
                <c:pt idx="1122">
                  <c:v>24.787199999999999</c:v>
                </c:pt>
                <c:pt idx="1123">
                  <c:v>24.773900000000001</c:v>
                </c:pt>
                <c:pt idx="1124">
                  <c:v>24.767900000000001</c:v>
                </c:pt>
                <c:pt idx="1125">
                  <c:v>24.7666</c:v>
                </c:pt>
                <c:pt idx="1126">
                  <c:v>24.764299999999999</c:v>
                </c:pt>
                <c:pt idx="1127">
                  <c:v>24.749300000000002</c:v>
                </c:pt>
                <c:pt idx="1128">
                  <c:v>24.759599999999999</c:v>
                </c:pt>
                <c:pt idx="1129">
                  <c:v>24.739100000000001</c:v>
                </c:pt>
                <c:pt idx="1130">
                  <c:v>24.731100000000001</c:v>
                </c:pt>
                <c:pt idx="1131">
                  <c:v>24.7394</c:v>
                </c:pt>
                <c:pt idx="1132">
                  <c:v>24.7407</c:v>
                </c:pt>
                <c:pt idx="1133">
                  <c:v>19.744199999999999</c:v>
                </c:pt>
                <c:pt idx="1134">
                  <c:v>19.645700000000001</c:v>
                </c:pt>
                <c:pt idx="1135">
                  <c:v>19.347100000000001</c:v>
                </c:pt>
                <c:pt idx="1136">
                  <c:v>19.145</c:v>
                </c:pt>
                <c:pt idx="1137">
                  <c:v>19.060600000000001</c:v>
                </c:pt>
                <c:pt idx="1138">
                  <c:v>18.961099999999998</c:v>
                </c:pt>
                <c:pt idx="1139">
                  <c:v>18.896999999999998</c:v>
                </c:pt>
                <c:pt idx="1140">
                  <c:v>18.853100000000001</c:v>
                </c:pt>
                <c:pt idx="1141">
                  <c:v>18.850100000000001</c:v>
                </c:pt>
                <c:pt idx="1142">
                  <c:v>18.869299999999999</c:v>
                </c:pt>
                <c:pt idx="1143">
                  <c:v>18.8277</c:v>
                </c:pt>
                <c:pt idx="1144">
                  <c:v>18.8094</c:v>
                </c:pt>
                <c:pt idx="1145">
                  <c:v>18.8553</c:v>
                </c:pt>
                <c:pt idx="1146">
                  <c:v>18.884599999999999</c:v>
                </c:pt>
                <c:pt idx="1147">
                  <c:v>18.858899999999998</c:v>
                </c:pt>
                <c:pt idx="1148">
                  <c:v>18.8902</c:v>
                </c:pt>
                <c:pt idx="1149">
                  <c:v>18.878699999999998</c:v>
                </c:pt>
                <c:pt idx="1150">
                  <c:v>18.8995</c:v>
                </c:pt>
                <c:pt idx="1151">
                  <c:v>18.918299999999999</c:v>
                </c:pt>
                <c:pt idx="1152">
                  <c:v>18.8993</c:v>
                </c:pt>
                <c:pt idx="1153">
                  <c:v>18.963899999999999</c:v>
                </c:pt>
                <c:pt idx="1154">
                  <c:v>19.025200000000002</c:v>
                </c:pt>
                <c:pt idx="1155">
                  <c:v>18.993400000000001</c:v>
                </c:pt>
                <c:pt idx="1156">
                  <c:v>19.0151</c:v>
                </c:pt>
                <c:pt idx="1157">
                  <c:v>19.044599999999999</c:v>
                </c:pt>
                <c:pt idx="1158">
                  <c:v>19.050799999999999</c:v>
                </c:pt>
                <c:pt idx="1159">
                  <c:v>19.0472</c:v>
                </c:pt>
                <c:pt idx="1160">
                  <c:v>19.044699999999999</c:v>
                </c:pt>
                <c:pt idx="1161">
                  <c:v>19.120699999999999</c:v>
                </c:pt>
                <c:pt idx="1162">
                  <c:v>19.1493</c:v>
                </c:pt>
                <c:pt idx="1163">
                  <c:v>19.131900000000002</c:v>
                </c:pt>
                <c:pt idx="1164">
                  <c:v>19.178799999999999</c:v>
                </c:pt>
                <c:pt idx="1165">
                  <c:v>19.182300000000001</c:v>
                </c:pt>
                <c:pt idx="1166">
                  <c:v>19.194500000000001</c:v>
                </c:pt>
                <c:pt idx="1167">
                  <c:v>19.2193</c:v>
                </c:pt>
                <c:pt idx="1168">
                  <c:v>19.225100000000001</c:v>
                </c:pt>
                <c:pt idx="1169">
                  <c:v>19.310500000000001</c:v>
                </c:pt>
                <c:pt idx="1170">
                  <c:v>19.329499999999999</c:v>
                </c:pt>
                <c:pt idx="1171">
                  <c:v>19.348400000000002</c:v>
                </c:pt>
                <c:pt idx="1172">
                  <c:v>19.381699999999999</c:v>
                </c:pt>
                <c:pt idx="1173">
                  <c:v>19.383199999999999</c:v>
                </c:pt>
                <c:pt idx="1174">
                  <c:v>19.398900000000001</c:v>
                </c:pt>
                <c:pt idx="1175">
                  <c:v>19.424099999999999</c:v>
                </c:pt>
                <c:pt idx="1176">
                  <c:v>19.450299999999999</c:v>
                </c:pt>
                <c:pt idx="1177">
                  <c:v>19.525600000000001</c:v>
                </c:pt>
                <c:pt idx="1178">
                  <c:v>19.5381</c:v>
                </c:pt>
                <c:pt idx="1179">
                  <c:v>19.578700000000001</c:v>
                </c:pt>
                <c:pt idx="1180">
                  <c:v>19.5747</c:v>
                </c:pt>
                <c:pt idx="1181">
                  <c:v>19.590699999999998</c:v>
                </c:pt>
                <c:pt idx="1182">
                  <c:v>19.592300000000002</c:v>
                </c:pt>
                <c:pt idx="1183">
                  <c:v>19.6206</c:v>
                </c:pt>
                <c:pt idx="1184">
                  <c:v>19.601400000000002</c:v>
                </c:pt>
                <c:pt idx="1185">
                  <c:v>19.698499999999999</c:v>
                </c:pt>
                <c:pt idx="1186">
                  <c:v>19.718</c:v>
                </c:pt>
                <c:pt idx="1187">
                  <c:v>19.708200000000001</c:v>
                </c:pt>
                <c:pt idx="1188">
                  <c:v>19.723299999999998</c:v>
                </c:pt>
                <c:pt idx="1189">
                  <c:v>19.764900000000001</c:v>
                </c:pt>
                <c:pt idx="1190">
                  <c:v>19.757100000000001</c:v>
                </c:pt>
                <c:pt idx="1191">
                  <c:v>19.7805</c:v>
                </c:pt>
                <c:pt idx="1192">
                  <c:v>19.7898</c:v>
                </c:pt>
                <c:pt idx="1193">
                  <c:v>19.865600000000001</c:v>
                </c:pt>
                <c:pt idx="1194">
                  <c:v>19.9038</c:v>
                </c:pt>
                <c:pt idx="1195">
                  <c:v>19.931100000000001</c:v>
                </c:pt>
                <c:pt idx="1196">
                  <c:v>19.8996</c:v>
                </c:pt>
                <c:pt idx="1197">
                  <c:v>19.9345</c:v>
                </c:pt>
                <c:pt idx="1198">
                  <c:v>19.931899999999999</c:v>
                </c:pt>
                <c:pt idx="1199">
                  <c:v>19.932400000000001</c:v>
                </c:pt>
                <c:pt idx="1200">
                  <c:v>19.947399999999998</c:v>
                </c:pt>
                <c:pt idx="1201">
                  <c:v>20.028300000000002</c:v>
                </c:pt>
                <c:pt idx="1202">
                  <c:v>20.0641</c:v>
                </c:pt>
                <c:pt idx="1203">
                  <c:v>20.073399999999999</c:v>
                </c:pt>
                <c:pt idx="1204">
                  <c:v>20.106100000000001</c:v>
                </c:pt>
                <c:pt idx="1205">
                  <c:v>20.109000000000002</c:v>
                </c:pt>
                <c:pt idx="1206">
                  <c:v>20.097899999999999</c:v>
                </c:pt>
                <c:pt idx="1207">
                  <c:v>20.113600000000002</c:v>
                </c:pt>
                <c:pt idx="1208">
                  <c:v>20.099699999999999</c:v>
                </c:pt>
                <c:pt idx="1209">
                  <c:v>20.177600000000002</c:v>
                </c:pt>
                <c:pt idx="1210">
                  <c:v>20.200900000000001</c:v>
                </c:pt>
                <c:pt idx="1211">
                  <c:v>20.220400000000001</c:v>
                </c:pt>
                <c:pt idx="1212">
                  <c:v>20.217099999999999</c:v>
                </c:pt>
                <c:pt idx="1213">
                  <c:v>20.228400000000001</c:v>
                </c:pt>
                <c:pt idx="1214">
                  <c:v>20.217300000000002</c:v>
                </c:pt>
                <c:pt idx="1215">
                  <c:v>20.2395</c:v>
                </c:pt>
                <c:pt idx="1216">
                  <c:v>20.263400000000001</c:v>
                </c:pt>
                <c:pt idx="1217">
                  <c:v>20.321300000000001</c:v>
                </c:pt>
                <c:pt idx="1218">
                  <c:v>20.305</c:v>
                </c:pt>
                <c:pt idx="1219">
                  <c:v>20.345300000000002</c:v>
                </c:pt>
                <c:pt idx="1220">
                  <c:v>20.342500000000001</c:v>
                </c:pt>
                <c:pt idx="1221">
                  <c:v>20.360399999999998</c:v>
                </c:pt>
                <c:pt idx="1222">
                  <c:v>20.373000000000001</c:v>
                </c:pt>
                <c:pt idx="1223">
                  <c:v>20.395</c:v>
                </c:pt>
                <c:pt idx="1224">
                  <c:v>20.379000000000001</c:v>
                </c:pt>
                <c:pt idx="1225">
                  <c:v>20.424600000000002</c:v>
                </c:pt>
                <c:pt idx="1226">
                  <c:v>20.4252</c:v>
                </c:pt>
                <c:pt idx="1227">
                  <c:v>20.427199999999999</c:v>
                </c:pt>
                <c:pt idx="1228">
                  <c:v>20.468599999999999</c:v>
                </c:pt>
                <c:pt idx="1229">
                  <c:v>20.4756</c:v>
                </c:pt>
                <c:pt idx="1230">
                  <c:v>20.472100000000001</c:v>
                </c:pt>
                <c:pt idx="1231">
                  <c:v>20.474599999999999</c:v>
                </c:pt>
                <c:pt idx="1232">
                  <c:v>20.514500000000002</c:v>
                </c:pt>
                <c:pt idx="1233">
                  <c:v>20.549700000000001</c:v>
                </c:pt>
                <c:pt idx="1234">
                  <c:v>20.595099999999999</c:v>
                </c:pt>
                <c:pt idx="1235">
                  <c:v>20.618099999999998</c:v>
                </c:pt>
                <c:pt idx="1236">
                  <c:v>20.625699999999998</c:v>
                </c:pt>
                <c:pt idx="1237">
                  <c:v>20.628599999999999</c:v>
                </c:pt>
                <c:pt idx="1238">
                  <c:v>20.586400000000001</c:v>
                </c:pt>
                <c:pt idx="1239">
                  <c:v>20.614999999999998</c:v>
                </c:pt>
                <c:pt idx="1240">
                  <c:v>20.621400000000001</c:v>
                </c:pt>
                <c:pt idx="1241">
                  <c:v>20.661100000000001</c:v>
                </c:pt>
                <c:pt idx="1242">
                  <c:v>20.694700000000001</c:v>
                </c:pt>
                <c:pt idx="1243">
                  <c:v>20.7102</c:v>
                </c:pt>
                <c:pt idx="1244">
                  <c:v>20.734200000000001</c:v>
                </c:pt>
                <c:pt idx="1245">
                  <c:v>20.765599999999999</c:v>
                </c:pt>
                <c:pt idx="1246">
                  <c:v>20.7532</c:v>
                </c:pt>
                <c:pt idx="1247">
                  <c:v>20.727599999999999</c:v>
                </c:pt>
                <c:pt idx="1248">
                  <c:v>20.738900000000001</c:v>
                </c:pt>
                <c:pt idx="1249">
                  <c:v>20.803000000000001</c:v>
                </c:pt>
                <c:pt idx="1250">
                  <c:v>20.849799999999998</c:v>
                </c:pt>
                <c:pt idx="1251">
                  <c:v>20.842099999999999</c:v>
                </c:pt>
                <c:pt idx="1252">
                  <c:v>20.8506</c:v>
                </c:pt>
                <c:pt idx="1253">
                  <c:v>20.9008</c:v>
                </c:pt>
                <c:pt idx="1254">
                  <c:v>20.891100000000002</c:v>
                </c:pt>
                <c:pt idx="1255">
                  <c:v>20.914100000000001</c:v>
                </c:pt>
                <c:pt idx="1256">
                  <c:v>20.915600000000001</c:v>
                </c:pt>
                <c:pt idx="1257">
                  <c:v>20.942</c:v>
                </c:pt>
                <c:pt idx="1258">
                  <c:v>20.973600000000001</c:v>
                </c:pt>
                <c:pt idx="1259">
                  <c:v>20.982199999999999</c:v>
                </c:pt>
                <c:pt idx="1260">
                  <c:v>20.998699999999999</c:v>
                </c:pt>
                <c:pt idx="1261">
                  <c:v>20.989100000000001</c:v>
                </c:pt>
                <c:pt idx="1262">
                  <c:v>21.019500000000001</c:v>
                </c:pt>
                <c:pt idx="1263">
                  <c:v>21</c:v>
                </c:pt>
                <c:pt idx="1264">
                  <c:v>21.020800000000001</c:v>
                </c:pt>
                <c:pt idx="1265">
                  <c:v>21.062100000000001</c:v>
                </c:pt>
                <c:pt idx="1266">
                  <c:v>21.096699999999998</c:v>
                </c:pt>
                <c:pt idx="1267">
                  <c:v>21.136500000000002</c:v>
                </c:pt>
                <c:pt idx="1268">
                  <c:v>21.123899999999999</c:v>
                </c:pt>
                <c:pt idx="1269">
                  <c:v>21.1264</c:v>
                </c:pt>
                <c:pt idx="1270">
                  <c:v>21.123000000000001</c:v>
                </c:pt>
                <c:pt idx="1271">
                  <c:v>21.163599999999999</c:v>
                </c:pt>
                <c:pt idx="1272">
                  <c:v>21.1235</c:v>
                </c:pt>
                <c:pt idx="1273">
                  <c:v>21.154599999999999</c:v>
                </c:pt>
                <c:pt idx="1274">
                  <c:v>21.219200000000001</c:v>
                </c:pt>
                <c:pt idx="1275">
                  <c:v>21.240300000000001</c:v>
                </c:pt>
                <c:pt idx="1276">
                  <c:v>21.280200000000001</c:v>
                </c:pt>
                <c:pt idx="1277">
                  <c:v>21.262699999999999</c:v>
                </c:pt>
                <c:pt idx="1278">
                  <c:v>21.3035</c:v>
                </c:pt>
                <c:pt idx="1279">
                  <c:v>21.283200000000001</c:v>
                </c:pt>
                <c:pt idx="1280">
                  <c:v>21.2576</c:v>
                </c:pt>
                <c:pt idx="1281">
                  <c:v>21.307500000000001</c:v>
                </c:pt>
                <c:pt idx="1282">
                  <c:v>21.3583</c:v>
                </c:pt>
                <c:pt idx="1283">
                  <c:v>21.379000000000001</c:v>
                </c:pt>
                <c:pt idx="1284">
                  <c:v>21.3779</c:v>
                </c:pt>
                <c:pt idx="1285">
                  <c:v>21.367899999999999</c:v>
                </c:pt>
                <c:pt idx="1286">
                  <c:v>21.3689</c:v>
                </c:pt>
                <c:pt idx="1287">
                  <c:v>21.3781</c:v>
                </c:pt>
                <c:pt idx="1288">
                  <c:v>21.4024</c:v>
                </c:pt>
                <c:pt idx="1289">
                  <c:v>21.416699999999999</c:v>
                </c:pt>
                <c:pt idx="1290">
                  <c:v>21.488299999999999</c:v>
                </c:pt>
                <c:pt idx="1291">
                  <c:v>21.493099999999998</c:v>
                </c:pt>
                <c:pt idx="1292">
                  <c:v>21.4649</c:v>
                </c:pt>
                <c:pt idx="1293">
                  <c:v>21.503299999999999</c:v>
                </c:pt>
                <c:pt idx="1294">
                  <c:v>21.479800000000001</c:v>
                </c:pt>
                <c:pt idx="1295">
                  <c:v>21.523199999999999</c:v>
                </c:pt>
                <c:pt idx="1296">
                  <c:v>21.547899999999998</c:v>
                </c:pt>
                <c:pt idx="1297">
                  <c:v>21.529800000000002</c:v>
                </c:pt>
                <c:pt idx="1298">
                  <c:v>21.577500000000001</c:v>
                </c:pt>
                <c:pt idx="1299">
                  <c:v>21.6035</c:v>
                </c:pt>
                <c:pt idx="1300">
                  <c:v>21.6023</c:v>
                </c:pt>
                <c:pt idx="1301">
                  <c:v>21.6267</c:v>
                </c:pt>
                <c:pt idx="1302">
                  <c:v>21.634899999999998</c:v>
                </c:pt>
                <c:pt idx="1303">
                  <c:v>21.646000000000001</c:v>
                </c:pt>
                <c:pt idx="1304">
                  <c:v>21.628799999999998</c:v>
                </c:pt>
                <c:pt idx="1305">
                  <c:v>21.635000000000002</c:v>
                </c:pt>
                <c:pt idx="1306">
                  <c:v>21.694099999999999</c:v>
                </c:pt>
                <c:pt idx="1307">
                  <c:v>21.715900000000001</c:v>
                </c:pt>
                <c:pt idx="1308">
                  <c:v>21.6814</c:v>
                </c:pt>
                <c:pt idx="1309">
                  <c:v>21.691099999999999</c:v>
                </c:pt>
                <c:pt idx="1310">
                  <c:v>21.724799999999998</c:v>
                </c:pt>
                <c:pt idx="1311">
                  <c:v>21.727699999999999</c:v>
                </c:pt>
                <c:pt idx="1312">
                  <c:v>21.748000000000001</c:v>
                </c:pt>
                <c:pt idx="1313">
                  <c:v>21.7559</c:v>
                </c:pt>
                <c:pt idx="1314">
                  <c:v>21.803999999999998</c:v>
                </c:pt>
                <c:pt idx="1315">
                  <c:v>21.8171</c:v>
                </c:pt>
                <c:pt idx="1316">
                  <c:v>21.816199999999998</c:v>
                </c:pt>
                <c:pt idx="1317">
                  <c:v>21.821300000000001</c:v>
                </c:pt>
                <c:pt idx="1318">
                  <c:v>21.852799999999998</c:v>
                </c:pt>
                <c:pt idx="1319">
                  <c:v>21.8399</c:v>
                </c:pt>
                <c:pt idx="1320">
                  <c:v>21.8583</c:v>
                </c:pt>
                <c:pt idx="1321">
                  <c:v>21.834499999999998</c:v>
                </c:pt>
                <c:pt idx="1322">
                  <c:v>21.904800000000002</c:v>
                </c:pt>
                <c:pt idx="1323">
                  <c:v>21.902799999999999</c:v>
                </c:pt>
                <c:pt idx="1324">
                  <c:v>21.9421</c:v>
                </c:pt>
                <c:pt idx="1325">
                  <c:v>21.944400000000002</c:v>
                </c:pt>
                <c:pt idx="1326">
                  <c:v>21.9346</c:v>
                </c:pt>
                <c:pt idx="1327">
                  <c:v>21.953800000000001</c:v>
                </c:pt>
                <c:pt idx="1328">
                  <c:v>21.941800000000001</c:v>
                </c:pt>
                <c:pt idx="1329">
                  <c:v>21.964099999999998</c:v>
                </c:pt>
                <c:pt idx="1330">
                  <c:v>22.0243</c:v>
                </c:pt>
                <c:pt idx="1331">
                  <c:v>22.021599999999999</c:v>
                </c:pt>
                <c:pt idx="1332">
                  <c:v>22.040600000000001</c:v>
                </c:pt>
                <c:pt idx="1333">
                  <c:v>22.0534</c:v>
                </c:pt>
                <c:pt idx="1334">
                  <c:v>22.054300000000001</c:v>
                </c:pt>
                <c:pt idx="1335">
                  <c:v>22.07</c:v>
                </c:pt>
                <c:pt idx="1336">
                  <c:v>22.055099999999999</c:v>
                </c:pt>
                <c:pt idx="1337">
                  <c:v>22.049399999999999</c:v>
                </c:pt>
                <c:pt idx="1338">
                  <c:v>22.129799999999999</c:v>
                </c:pt>
                <c:pt idx="1339">
                  <c:v>22.136600000000001</c:v>
                </c:pt>
                <c:pt idx="1340">
                  <c:v>22.124099999999999</c:v>
                </c:pt>
                <c:pt idx="1341">
                  <c:v>22.143799999999999</c:v>
                </c:pt>
                <c:pt idx="1342">
                  <c:v>22.128299999999999</c:v>
                </c:pt>
                <c:pt idx="1343">
                  <c:v>22.15</c:v>
                </c:pt>
                <c:pt idx="1344">
                  <c:v>22.1449</c:v>
                </c:pt>
                <c:pt idx="1345">
                  <c:v>22.179400000000001</c:v>
                </c:pt>
                <c:pt idx="1346">
                  <c:v>22.250699999999998</c:v>
                </c:pt>
                <c:pt idx="1347">
                  <c:v>22.2697</c:v>
                </c:pt>
                <c:pt idx="1348">
                  <c:v>22.227399999999999</c:v>
                </c:pt>
                <c:pt idx="1349">
                  <c:v>22.2653</c:v>
                </c:pt>
                <c:pt idx="1350">
                  <c:v>22.299299999999999</c:v>
                </c:pt>
                <c:pt idx="1351">
                  <c:v>22.301200000000001</c:v>
                </c:pt>
                <c:pt idx="1352">
                  <c:v>22.294899999999998</c:v>
                </c:pt>
                <c:pt idx="1353">
                  <c:v>22.2788</c:v>
                </c:pt>
                <c:pt idx="1354">
                  <c:v>22.335100000000001</c:v>
                </c:pt>
                <c:pt idx="1355">
                  <c:v>22.3386</c:v>
                </c:pt>
                <c:pt idx="1356">
                  <c:v>22.356300000000001</c:v>
                </c:pt>
                <c:pt idx="1357">
                  <c:v>22.371099999999998</c:v>
                </c:pt>
                <c:pt idx="1358">
                  <c:v>22.377800000000001</c:v>
                </c:pt>
                <c:pt idx="1359">
                  <c:v>22.372199999999999</c:v>
                </c:pt>
                <c:pt idx="1360">
                  <c:v>22.390899999999998</c:v>
                </c:pt>
                <c:pt idx="1361">
                  <c:v>22.384399999999999</c:v>
                </c:pt>
                <c:pt idx="1362">
                  <c:v>22.4604</c:v>
                </c:pt>
                <c:pt idx="1363">
                  <c:v>22.453600000000002</c:v>
                </c:pt>
                <c:pt idx="1364">
                  <c:v>22.450900000000001</c:v>
                </c:pt>
                <c:pt idx="1365">
                  <c:v>22.485099999999999</c:v>
                </c:pt>
                <c:pt idx="1366">
                  <c:v>22.5002</c:v>
                </c:pt>
                <c:pt idx="1367">
                  <c:v>22.498699999999999</c:v>
                </c:pt>
                <c:pt idx="1368">
                  <c:v>22.489000000000001</c:v>
                </c:pt>
                <c:pt idx="1369">
                  <c:v>22.465699999999998</c:v>
                </c:pt>
                <c:pt idx="1370">
                  <c:v>22.543600000000001</c:v>
                </c:pt>
                <c:pt idx="1371">
                  <c:v>22.560600000000001</c:v>
                </c:pt>
                <c:pt idx="1372">
                  <c:v>22.5793</c:v>
                </c:pt>
                <c:pt idx="1373">
                  <c:v>22.5791</c:v>
                </c:pt>
                <c:pt idx="1374">
                  <c:v>22.612300000000001</c:v>
                </c:pt>
                <c:pt idx="1375">
                  <c:v>22.581199999999999</c:v>
                </c:pt>
                <c:pt idx="1376">
                  <c:v>22.599299999999999</c:v>
                </c:pt>
                <c:pt idx="1377">
                  <c:v>22.5868</c:v>
                </c:pt>
                <c:pt idx="1378">
                  <c:v>22.618600000000001</c:v>
                </c:pt>
                <c:pt idx="1379">
                  <c:v>22.642299999999999</c:v>
                </c:pt>
                <c:pt idx="1380">
                  <c:v>22.669699999999999</c:v>
                </c:pt>
                <c:pt idx="1381">
                  <c:v>22.677399999999999</c:v>
                </c:pt>
                <c:pt idx="1382">
                  <c:v>22.692900000000002</c:v>
                </c:pt>
                <c:pt idx="1383">
                  <c:v>22.685500000000001</c:v>
                </c:pt>
                <c:pt idx="1384">
                  <c:v>22.673400000000001</c:v>
                </c:pt>
                <c:pt idx="1385">
                  <c:v>22.676300000000001</c:v>
                </c:pt>
                <c:pt idx="1386">
                  <c:v>22.712499999999999</c:v>
                </c:pt>
                <c:pt idx="1387">
                  <c:v>22.752600000000001</c:v>
                </c:pt>
                <c:pt idx="1388">
                  <c:v>22.774899999999999</c:v>
                </c:pt>
                <c:pt idx="1389">
                  <c:v>22.784099999999999</c:v>
                </c:pt>
                <c:pt idx="1390">
                  <c:v>22.779299999999999</c:v>
                </c:pt>
                <c:pt idx="1391">
                  <c:v>22.776900000000001</c:v>
                </c:pt>
                <c:pt idx="1392">
                  <c:v>22.7712</c:v>
                </c:pt>
                <c:pt idx="1393">
                  <c:v>22.7898</c:v>
                </c:pt>
                <c:pt idx="1394">
                  <c:v>22.802099999999999</c:v>
                </c:pt>
                <c:pt idx="1395">
                  <c:v>22.8461</c:v>
                </c:pt>
                <c:pt idx="1396">
                  <c:v>22.867999999999999</c:v>
                </c:pt>
                <c:pt idx="1397">
                  <c:v>22.8734</c:v>
                </c:pt>
                <c:pt idx="1398">
                  <c:v>22.876799999999999</c:v>
                </c:pt>
                <c:pt idx="1399">
                  <c:v>22.859200000000001</c:v>
                </c:pt>
                <c:pt idx="1400">
                  <c:v>22.872800000000002</c:v>
                </c:pt>
                <c:pt idx="1401">
                  <c:v>22.859100000000002</c:v>
                </c:pt>
                <c:pt idx="1402">
                  <c:v>22.8813</c:v>
                </c:pt>
                <c:pt idx="1403">
                  <c:v>22.942799999999998</c:v>
                </c:pt>
                <c:pt idx="1404">
                  <c:v>22.988399999999999</c:v>
                </c:pt>
                <c:pt idx="1405">
                  <c:v>23.006</c:v>
                </c:pt>
                <c:pt idx="1406">
                  <c:v>22.999700000000001</c:v>
                </c:pt>
                <c:pt idx="1407">
                  <c:v>23.005400000000002</c:v>
                </c:pt>
                <c:pt idx="1408">
                  <c:v>22.990600000000001</c:v>
                </c:pt>
                <c:pt idx="1409">
                  <c:v>22.985499999999998</c:v>
                </c:pt>
                <c:pt idx="1410">
                  <c:v>22.988700000000001</c:v>
                </c:pt>
                <c:pt idx="1411">
                  <c:v>23.064</c:v>
                </c:pt>
                <c:pt idx="1412">
                  <c:v>23.045999999999999</c:v>
                </c:pt>
                <c:pt idx="1413">
                  <c:v>23.0656</c:v>
                </c:pt>
                <c:pt idx="1414">
                  <c:v>23.0566</c:v>
                </c:pt>
                <c:pt idx="1415">
                  <c:v>23.087900000000001</c:v>
                </c:pt>
                <c:pt idx="1416">
                  <c:v>23.091100000000001</c:v>
                </c:pt>
                <c:pt idx="1417">
                  <c:v>23.0764</c:v>
                </c:pt>
                <c:pt idx="1418">
                  <c:v>23.092300000000002</c:v>
                </c:pt>
                <c:pt idx="1419">
                  <c:v>23.140599999999999</c:v>
                </c:pt>
                <c:pt idx="1420">
                  <c:v>23.177700000000002</c:v>
                </c:pt>
                <c:pt idx="1421">
                  <c:v>23.196899999999999</c:v>
                </c:pt>
                <c:pt idx="1422">
                  <c:v>23.195</c:v>
                </c:pt>
                <c:pt idx="1423">
                  <c:v>23.1678</c:v>
                </c:pt>
                <c:pt idx="1424">
                  <c:v>23.176100000000002</c:v>
                </c:pt>
                <c:pt idx="1425">
                  <c:v>23.213899999999999</c:v>
                </c:pt>
                <c:pt idx="1426">
                  <c:v>23.185700000000001</c:v>
                </c:pt>
                <c:pt idx="1427">
                  <c:v>23.271100000000001</c:v>
                </c:pt>
                <c:pt idx="1428">
                  <c:v>23.274999999999999</c:v>
                </c:pt>
                <c:pt idx="1429">
                  <c:v>23.2925</c:v>
                </c:pt>
                <c:pt idx="1430">
                  <c:v>23.295000000000002</c:v>
                </c:pt>
                <c:pt idx="1431">
                  <c:v>23.282299999999999</c:v>
                </c:pt>
                <c:pt idx="1432">
                  <c:v>23.258600000000001</c:v>
                </c:pt>
                <c:pt idx="1433">
                  <c:v>23.265499999999999</c:v>
                </c:pt>
                <c:pt idx="1434">
                  <c:v>23.254100000000001</c:v>
                </c:pt>
                <c:pt idx="1435">
                  <c:v>23.344799999999999</c:v>
                </c:pt>
                <c:pt idx="1436">
                  <c:v>23.349900000000002</c:v>
                </c:pt>
                <c:pt idx="1437">
                  <c:v>23.357399999999998</c:v>
                </c:pt>
                <c:pt idx="1438">
                  <c:v>23.382100000000001</c:v>
                </c:pt>
                <c:pt idx="1439">
                  <c:v>23.351900000000001</c:v>
                </c:pt>
                <c:pt idx="1440">
                  <c:v>23.345800000000001</c:v>
                </c:pt>
                <c:pt idx="1441">
                  <c:v>23.3931</c:v>
                </c:pt>
                <c:pt idx="1442">
                  <c:v>23.381399999999999</c:v>
                </c:pt>
                <c:pt idx="1443">
                  <c:v>23.433900000000001</c:v>
                </c:pt>
                <c:pt idx="1444">
                  <c:v>23.4709</c:v>
                </c:pt>
                <c:pt idx="1445">
                  <c:v>23.479800000000001</c:v>
                </c:pt>
                <c:pt idx="1446">
                  <c:v>23.478300000000001</c:v>
                </c:pt>
                <c:pt idx="1447">
                  <c:v>23.468</c:v>
                </c:pt>
                <c:pt idx="1448">
                  <c:v>23.471299999999999</c:v>
                </c:pt>
                <c:pt idx="1449">
                  <c:v>23.468399999999999</c:v>
                </c:pt>
                <c:pt idx="1450">
                  <c:v>23.4893</c:v>
                </c:pt>
                <c:pt idx="1451">
                  <c:v>23.540199999999999</c:v>
                </c:pt>
                <c:pt idx="1452">
                  <c:v>23.544599999999999</c:v>
                </c:pt>
                <c:pt idx="1453">
                  <c:v>23.581800000000001</c:v>
                </c:pt>
                <c:pt idx="1454">
                  <c:v>23.581499999999998</c:v>
                </c:pt>
                <c:pt idx="1455">
                  <c:v>23.573</c:v>
                </c:pt>
                <c:pt idx="1456">
                  <c:v>23.578700000000001</c:v>
                </c:pt>
                <c:pt idx="1457">
                  <c:v>23.571100000000001</c:v>
                </c:pt>
                <c:pt idx="1458">
                  <c:v>23.5642</c:v>
                </c:pt>
                <c:pt idx="1459">
                  <c:v>23.676600000000001</c:v>
                </c:pt>
                <c:pt idx="1460">
                  <c:v>23.677499999999998</c:v>
                </c:pt>
                <c:pt idx="1461">
                  <c:v>23.633900000000001</c:v>
                </c:pt>
                <c:pt idx="1462">
                  <c:v>23.653700000000001</c:v>
                </c:pt>
                <c:pt idx="1463">
                  <c:v>23.662800000000001</c:v>
                </c:pt>
                <c:pt idx="1464">
                  <c:v>23.6526</c:v>
                </c:pt>
                <c:pt idx="1465">
                  <c:v>23.683800000000002</c:v>
                </c:pt>
                <c:pt idx="1466">
                  <c:v>23.649699999999999</c:v>
                </c:pt>
                <c:pt idx="1467">
                  <c:v>23.742000000000001</c:v>
                </c:pt>
                <c:pt idx="1468">
                  <c:v>23.7288</c:v>
                </c:pt>
                <c:pt idx="1469">
                  <c:v>23.776900000000001</c:v>
                </c:pt>
                <c:pt idx="1470">
                  <c:v>23.762699999999999</c:v>
                </c:pt>
                <c:pt idx="1471">
                  <c:v>23.735700000000001</c:v>
                </c:pt>
                <c:pt idx="1472">
                  <c:v>23.765799999999999</c:v>
                </c:pt>
                <c:pt idx="1473">
                  <c:v>23.7744</c:v>
                </c:pt>
                <c:pt idx="1474">
                  <c:v>23.789899999999999</c:v>
                </c:pt>
                <c:pt idx="1475">
                  <c:v>23.837399999999999</c:v>
                </c:pt>
                <c:pt idx="1476">
                  <c:v>23.841100000000001</c:v>
                </c:pt>
                <c:pt idx="1477">
                  <c:v>23.854199999999999</c:v>
                </c:pt>
                <c:pt idx="1478">
                  <c:v>23.8582</c:v>
                </c:pt>
                <c:pt idx="1479">
                  <c:v>23.866800000000001</c:v>
                </c:pt>
                <c:pt idx="1480">
                  <c:v>23.857500000000002</c:v>
                </c:pt>
                <c:pt idx="1481">
                  <c:v>23.847100000000001</c:v>
                </c:pt>
                <c:pt idx="1482">
                  <c:v>23.847000000000001</c:v>
                </c:pt>
                <c:pt idx="1483">
                  <c:v>23.920500000000001</c:v>
                </c:pt>
                <c:pt idx="1484">
                  <c:v>23.928100000000001</c:v>
                </c:pt>
                <c:pt idx="1485">
                  <c:v>23.950099999999999</c:v>
                </c:pt>
                <c:pt idx="1486">
                  <c:v>23.9633</c:v>
                </c:pt>
                <c:pt idx="1487">
                  <c:v>23.975999999999999</c:v>
                </c:pt>
                <c:pt idx="1488">
                  <c:v>23.982900000000001</c:v>
                </c:pt>
                <c:pt idx="1489">
                  <c:v>23.985499999999998</c:v>
                </c:pt>
                <c:pt idx="1490">
                  <c:v>23.9754</c:v>
                </c:pt>
                <c:pt idx="1491">
                  <c:v>24.054300000000001</c:v>
                </c:pt>
                <c:pt idx="1492">
                  <c:v>24.039300000000001</c:v>
                </c:pt>
                <c:pt idx="1493">
                  <c:v>24.067900000000002</c:v>
                </c:pt>
                <c:pt idx="1494">
                  <c:v>24.049299999999999</c:v>
                </c:pt>
                <c:pt idx="1495">
                  <c:v>24.064</c:v>
                </c:pt>
                <c:pt idx="1496">
                  <c:v>24.058</c:v>
                </c:pt>
                <c:pt idx="1497">
                  <c:v>24.0913</c:v>
                </c:pt>
                <c:pt idx="1498">
                  <c:v>24.075500000000002</c:v>
                </c:pt>
                <c:pt idx="1499">
                  <c:v>24.133099999999999</c:v>
                </c:pt>
                <c:pt idx="1500">
                  <c:v>24.1584</c:v>
                </c:pt>
                <c:pt idx="1501">
                  <c:v>24.1556</c:v>
                </c:pt>
                <c:pt idx="1502">
                  <c:v>24.151299999999999</c:v>
                </c:pt>
                <c:pt idx="1503">
                  <c:v>24.144400000000001</c:v>
                </c:pt>
                <c:pt idx="1504">
                  <c:v>24.134899999999998</c:v>
                </c:pt>
                <c:pt idx="1505">
                  <c:v>24.153400000000001</c:v>
                </c:pt>
                <c:pt idx="1506">
                  <c:v>24.163799999999998</c:v>
                </c:pt>
                <c:pt idx="1507">
                  <c:v>24.206199999999999</c:v>
                </c:pt>
                <c:pt idx="1508">
                  <c:v>24.210100000000001</c:v>
                </c:pt>
                <c:pt idx="1509">
                  <c:v>24.2212</c:v>
                </c:pt>
                <c:pt idx="1510">
                  <c:v>24.248699999999999</c:v>
                </c:pt>
                <c:pt idx="1511">
                  <c:v>24.247</c:v>
                </c:pt>
                <c:pt idx="1512">
                  <c:v>24.282399999999999</c:v>
                </c:pt>
                <c:pt idx="1513">
                  <c:v>24.2653</c:v>
                </c:pt>
                <c:pt idx="1514">
                  <c:v>24.249300000000002</c:v>
                </c:pt>
                <c:pt idx="1515">
                  <c:v>24.301100000000002</c:v>
                </c:pt>
                <c:pt idx="1516">
                  <c:v>24.3124</c:v>
                </c:pt>
                <c:pt idx="1517">
                  <c:v>24.351900000000001</c:v>
                </c:pt>
                <c:pt idx="1518">
                  <c:v>24.3553</c:v>
                </c:pt>
                <c:pt idx="1519">
                  <c:v>24.3339</c:v>
                </c:pt>
                <c:pt idx="1520">
                  <c:v>24.357900000000001</c:v>
                </c:pt>
                <c:pt idx="1521">
                  <c:v>24.360399999999998</c:v>
                </c:pt>
                <c:pt idx="1522">
                  <c:v>24.368099999999998</c:v>
                </c:pt>
                <c:pt idx="1523">
                  <c:v>24.401700000000002</c:v>
                </c:pt>
                <c:pt idx="1524">
                  <c:v>24.4297</c:v>
                </c:pt>
                <c:pt idx="1525">
                  <c:v>24.4298</c:v>
                </c:pt>
                <c:pt idx="1526">
                  <c:v>24.463000000000001</c:v>
                </c:pt>
                <c:pt idx="1527">
                  <c:v>24.467600000000001</c:v>
                </c:pt>
                <c:pt idx="1528">
                  <c:v>24.444099999999999</c:v>
                </c:pt>
                <c:pt idx="1529">
                  <c:v>24.4465</c:v>
                </c:pt>
                <c:pt idx="1530">
                  <c:v>24.435700000000001</c:v>
                </c:pt>
                <c:pt idx="1531">
                  <c:v>24.468399999999999</c:v>
                </c:pt>
                <c:pt idx="1532">
                  <c:v>24.5242</c:v>
                </c:pt>
                <c:pt idx="1533">
                  <c:v>24.546099999999999</c:v>
                </c:pt>
                <c:pt idx="1534">
                  <c:v>24.554200000000002</c:v>
                </c:pt>
                <c:pt idx="1535">
                  <c:v>24.569600000000001</c:v>
                </c:pt>
                <c:pt idx="1536">
                  <c:v>24.563199999999998</c:v>
                </c:pt>
                <c:pt idx="1537">
                  <c:v>24.566600000000001</c:v>
                </c:pt>
                <c:pt idx="1538">
                  <c:v>24.553999999999998</c:v>
                </c:pt>
                <c:pt idx="1539">
                  <c:v>24.5669</c:v>
                </c:pt>
                <c:pt idx="1540">
                  <c:v>24.642900000000001</c:v>
                </c:pt>
                <c:pt idx="1541">
                  <c:v>24.641300000000001</c:v>
                </c:pt>
                <c:pt idx="1542">
                  <c:v>24.6435</c:v>
                </c:pt>
                <c:pt idx="1543">
                  <c:v>24.655100000000001</c:v>
                </c:pt>
                <c:pt idx="1544">
                  <c:v>24.632000000000001</c:v>
                </c:pt>
                <c:pt idx="1545">
                  <c:v>24.652100000000001</c:v>
                </c:pt>
                <c:pt idx="1546">
                  <c:v>24.656199999999998</c:v>
                </c:pt>
                <c:pt idx="1547">
                  <c:v>24.671500000000002</c:v>
                </c:pt>
                <c:pt idx="1548">
                  <c:v>24.6965</c:v>
                </c:pt>
                <c:pt idx="1549">
                  <c:v>24.730799999999999</c:v>
                </c:pt>
                <c:pt idx="1550">
                  <c:v>24.733699999999999</c:v>
                </c:pt>
                <c:pt idx="1551">
                  <c:v>24.742000000000001</c:v>
                </c:pt>
                <c:pt idx="1552">
                  <c:v>24.7514</c:v>
                </c:pt>
                <c:pt idx="1553">
                  <c:v>24.738600000000002</c:v>
                </c:pt>
                <c:pt idx="1554">
                  <c:v>24.731999999999999</c:v>
                </c:pt>
                <c:pt idx="1555">
                  <c:v>24.774100000000001</c:v>
                </c:pt>
                <c:pt idx="1556">
                  <c:v>24.822299999999998</c:v>
                </c:pt>
                <c:pt idx="1557">
                  <c:v>24.836200000000002</c:v>
                </c:pt>
                <c:pt idx="1558">
                  <c:v>24.848099999999999</c:v>
                </c:pt>
                <c:pt idx="1559">
                  <c:v>24.867999999999999</c:v>
                </c:pt>
                <c:pt idx="1560">
                  <c:v>24.852399999999999</c:v>
                </c:pt>
                <c:pt idx="1561">
                  <c:v>24.868300000000001</c:v>
                </c:pt>
                <c:pt idx="1562">
                  <c:v>24.830300000000001</c:v>
                </c:pt>
                <c:pt idx="1563">
                  <c:v>24.828399999999998</c:v>
                </c:pt>
                <c:pt idx="1564">
                  <c:v>24.891999999999999</c:v>
                </c:pt>
                <c:pt idx="1565">
                  <c:v>24.912500000000001</c:v>
                </c:pt>
                <c:pt idx="1566">
                  <c:v>24.9481</c:v>
                </c:pt>
                <c:pt idx="1567">
                  <c:v>24.958400000000001</c:v>
                </c:pt>
                <c:pt idx="1568">
                  <c:v>24.943999999999999</c:v>
                </c:pt>
                <c:pt idx="1569">
                  <c:v>24.943999999999999</c:v>
                </c:pt>
                <c:pt idx="1570">
                  <c:v>24.960100000000001</c:v>
                </c:pt>
                <c:pt idx="1571">
                  <c:v>24.958600000000001</c:v>
                </c:pt>
                <c:pt idx="1572">
                  <c:v>25.018699999999999</c:v>
                </c:pt>
                <c:pt idx="1573">
                  <c:v>25.040299999999998</c:v>
                </c:pt>
                <c:pt idx="1574">
                  <c:v>25.023199999999999</c:v>
                </c:pt>
                <c:pt idx="1575">
                  <c:v>25.043500000000002</c:v>
                </c:pt>
                <c:pt idx="1576">
                  <c:v>25.0532</c:v>
                </c:pt>
                <c:pt idx="1577">
                  <c:v>25.038499999999999</c:v>
                </c:pt>
                <c:pt idx="1578">
                  <c:v>25.0474</c:v>
                </c:pt>
                <c:pt idx="1579">
                  <c:v>25.0518</c:v>
                </c:pt>
                <c:pt idx="1580">
                  <c:v>25.097100000000001</c:v>
                </c:pt>
                <c:pt idx="1581">
                  <c:v>25.106100000000001</c:v>
                </c:pt>
                <c:pt idx="1582">
                  <c:v>25.127300000000002</c:v>
                </c:pt>
                <c:pt idx="1583">
                  <c:v>25.138400000000001</c:v>
                </c:pt>
                <c:pt idx="1584">
                  <c:v>25.146599999999999</c:v>
                </c:pt>
                <c:pt idx="1585">
                  <c:v>25.141500000000001</c:v>
                </c:pt>
                <c:pt idx="1586">
                  <c:v>25.153099999999998</c:v>
                </c:pt>
                <c:pt idx="1587">
                  <c:v>25.1431</c:v>
                </c:pt>
                <c:pt idx="1588">
                  <c:v>25.188300000000002</c:v>
                </c:pt>
                <c:pt idx="1589">
                  <c:v>25.220500000000001</c:v>
                </c:pt>
                <c:pt idx="1590">
                  <c:v>25.2438</c:v>
                </c:pt>
                <c:pt idx="1591">
                  <c:v>25.213699999999999</c:v>
                </c:pt>
                <c:pt idx="1592">
                  <c:v>25.201599999999999</c:v>
                </c:pt>
                <c:pt idx="1593">
                  <c:v>25.249600000000001</c:v>
                </c:pt>
                <c:pt idx="1594">
                  <c:v>25.272099999999998</c:v>
                </c:pt>
                <c:pt idx="1595">
                  <c:v>25.208300000000001</c:v>
                </c:pt>
                <c:pt idx="1596">
                  <c:v>25.322099999999999</c:v>
                </c:pt>
                <c:pt idx="1597">
                  <c:v>25.292300000000001</c:v>
                </c:pt>
                <c:pt idx="1598">
                  <c:v>25.322299999999998</c:v>
                </c:pt>
                <c:pt idx="1599">
                  <c:v>25.328499999999998</c:v>
                </c:pt>
                <c:pt idx="1600">
                  <c:v>25.3127</c:v>
                </c:pt>
                <c:pt idx="1601">
                  <c:v>25.321000000000002</c:v>
                </c:pt>
                <c:pt idx="1602">
                  <c:v>25.3094</c:v>
                </c:pt>
                <c:pt idx="1603">
                  <c:v>25.342400000000001</c:v>
                </c:pt>
                <c:pt idx="1604">
                  <c:v>25.398299999999999</c:v>
                </c:pt>
                <c:pt idx="1605">
                  <c:v>25.396000000000001</c:v>
                </c:pt>
                <c:pt idx="1606">
                  <c:v>25.406099999999999</c:v>
                </c:pt>
                <c:pt idx="1607">
                  <c:v>25.405200000000001</c:v>
                </c:pt>
                <c:pt idx="1608">
                  <c:v>25.3993</c:v>
                </c:pt>
                <c:pt idx="1609">
                  <c:v>25.407699999999998</c:v>
                </c:pt>
                <c:pt idx="1610">
                  <c:v>25.4452</c:v>
                </c:pt>
                <c:pt idx="1611">
                  <c:v>25.447099999999999</c:v>
                </c:pt>
                <c:pt idx="1612">
                  <c:v>25.474499999999999</c:v>
                </c:pt>
                <c:pt idx="1613">
                  <c:v>25.547000000000001</c:v>
                </c:pt>
                <c:pt idx="1614">
                  <c:v>25.633500000000002</c:v>
                </c:pt>
                <c:pt idx="1615">
                  <c:v>25.7224</c:v>
                </c:pt>
                <c:pt idx="1616">
                  <c:v>25.810700000000001</c:v>
                </c:pt>
                <c:pt idx="1617">
                  <c:v>25.879899999999999</c:v>
                </c:pt>
                <c:pt idx="1618">
                  <c:v>25.962</c:v>
                </c:pt>
                <c:pt idx="1619">
                  <c:v>26.024000000000001</c:v>
                </c:pt>
                <c:pt idx="1620">
                  <c:v>26.092700000000001</c:v>
                </c:pt>
                <c:pt idx="1621">
                  <c:v>26.145299999999999</c:v>
                </c:pt>
                <c:pt idx="1622">
                  <c:v>26.1861</c:v>
                </c:pt>
                <c:pt idx="1623">
                  <c:v>26.241800000000001</c:v>
                </c:pt>
                <c:pt idx="1624">
                  <c:v>26.296399999999998</c:v>
                </c:pt>
                <c:pt idx="1625">
                  <c:v>26.339600000000001</c:v>
                </c:pt>
                <c:pt idx="1626">
                  <c:v>26.3872</c:v>
                </c:pt>
                <c:pt idx="1627">
                  <c:v>26.4359</c:v>
                </c:pt>
                <c:pt idx="1628">
                  <c:v>26.4558</c:v>
                </c:pt>
                <c:pt idx="1629">
                  <c:v>26.488299999999999</c:v>
                </c:pt>
                <c:pt idx="1630">
                  <c:v>26.5076</c:v>
                </c:pt>
                <c:pt idx="1631">
                  <c:v>26.544599999999999</c:v>
                </c:pt>
                <c:pt idx="1632">
                  <c:v>26.5688</c:v>
                </c:pt>
                <c:pt idx="1633">
                  <c:v>26.619900000000001</c:v>
                </c:pt>
                <c:pt idx="1634">
                  <c:v>26.659300000000002</c:v>
                </c:pt>
                <c:pt idx="1635">
                  <c:v>26.698</c:v>
                </c:pt>
                <c:pt idx="1636">
                  <c:v>26.743099999999998</c:v>
                </c:pt>
                <c:pt idx="1637">
                  <c:v>26.779900000000001</c:v>
                </c:pt>
                <c:pt idx="1638">
                  <c:v>26.8171</c:v>
                </c:pt>
                <c:pt idx="1639">
                  <c:v>26.8522</c:v>
                </c:pt>
                <c:pt idx="1640">
                  <c:v>26.9039</c:v>
                </c:pt>
                <c:pt idx="1641">
                  <c:v>26.939900000000002</c:v>
                </c:pt>
                <c:pt idx="1642">
                  <c:v>26.9819</c:v>
                </c:pt>
                <c:pt idx="1643">
                  <c:v>27.025600000000001</c:v>
                </c:pt>
                <c:pt idx="1644">
                  <c:v>27.064900000000002</c:v>
                </c:pt>
                <c:pt idx="1645">
                  <c:v>27.096</c:v>
                </c:pt>
                <c:pt idx="1646">
                  <c:v>27.141400000000001</c:v>
                </c:pt>
                <c:pt idx="1647">
                  <c:v>27.182099999999998</c:v>
                </c:pt>
                <c:pt idx="1648">
                  <c:v>27.222999999999999</c:v>
                </c:pt>
                <c:pt idx="1649">
                  <c:v>27.254000000000001</c:v>
                </c:pt>
                <c:pt idx="1650">
                  <c:v>27.284700000000001</c:v>
                </c:pt>
                <c:pt idx="1651">
                  <c:v>27.337299999999999</c:v>
                </c:pt>
                <c:pt idx="1652">
                  <c:v>27.379000000000001</c:v>
                </c:pt>
                <c:pt idx="1653">
                  <c:v>27.4161</c:v>
                </c:pt>
                <c:pt idx="1654">
                  <c:v>27.456099999999999</c:v>
                </c:pt>
                <c:pt idx="1655">
                  <c:v>27.488199999999999</c:v>
                </c:pt>
                <c:pt idx="1656">
                  <c:v>27.531700000000001</c:v>
                </c:pt>
                <c:pt idx="1657">
                  <c:v>27.561699999999998</c:v>
                </c:pt>
                <c:pt idx="1658">
                  <c:v>27.604700000000001</c:v>
                </c:pt>
                <c:pt idx="1659">
                  <c:v>27.645800000000001</c:v>
                </c:pt>
                <c:pt idx="1660">
                  <c:v>27.681699999999999</c:v>
                </c:pt>
                <c:pt idx="1661">
                  <c:v>27.718299999999999</c:v>
                </c:pt>
                <c:pt idx="1662">
                  <c:v>27.748100000000001</c:v>
                </c:pt>
                <c:pt idx="1663">
                  <c:v>27.788699999999999</c:v>
                </c:pt>
                <c:pt idx="1664">
                  <c:v>27.820900000000002</c:v>
                </c:pt>
                <c:pt idx="1665">
                  <c:v>27.861000000000001</c:v>
                </c:pt>
                <c:pt idx="1666">
                  <c:v>27.886700000000001</c:v>
                </c:pt>
                <c:pt idx="1667">
                  <c:v>27.932700000000001</c:v>
                </c:pt>
                <c:pt idx="1668">
                  <c:v>27.962599999999998</c:v>
                </c:pt>
                <c:pt idx="1669">
                  <c:v>27.992899999999999</c:v>
                </c:pt>
                <c:pt idx="1670">
                  <c:v>28.032900000000001</c:v>
                </c:pt>
                <c:pt idx="1671">
                  <c:v>28.074100000000001</c:v>
                </c:pt>
                <c:pt idx="1672">
                  <c:v>28.093800000000002</c:v>
                </c:pt>
                <c:pt idx="1673">
                  <c:v>28.134699999999999</c:v>
                </c:pt>
                <c:pt idx="1674">
                  <c:v>28.173999999999999</c:v>
                </c:pt>
                <c:pt idx="1675">
                  <c:v>28.197099999999999</c:v>
                </c:pt>
                <c:pt idx="1676">
                  <c:v>28.222999999999999</c:v>
                </c:pt>
                <c:pt idx="1677">
                  <c:v>28.268699999999999</c:v>
                </c:pt>
                <c:pt idx="1678">
                  <c:v>28.289000000000001</c:v>
                </c:pt>
                <c:pt idx="1679">
                  <c:v>28.3292</c:v>
                </c:pt>
                <c:pt idx="1680">
                  <c:v>28.348800000000001</c:v>
                </c:pt>
                <c:pt idx="1681">
                  <c:v>28.392600000000002</c:v>
                </c:pt>
                <c:pt idx="1682">
                  <c:v>28.4114</c:v>
                </c:pt>
                <c:pt idx="1683">
                  <c:v>28.438700000000001</c:v>
                </c:pt>
                <c:pt idx="1684">
                  <c:v>28.473400000000002</c:v>
                </c:pt>
                <c:pt idx="1685">
                  <c:v>28.500299999999999</c:v>
                </c:pt>
                <c:pt idx="1686">
                  <c:v>28.5275</c:v>
                </c:pt>
                <c:pt idx="1687">
                  <c:v>28.553100000000001</c:v>
                </c:pt>
                <c:pt idx="1688">
                  <c:v>28.571400000000001</c:v>
                </c:pt>
                <c:pt idx="1689">
                  <c:v>28.6142</c:v>
                </c:pt>
                <c:pt idx="1690">
                  <c:v>28.629100000000001</c:v>
                </c:pt>
                <c:pt idx="1691">
                  <c:v>28.6572</c:v>
                </c:pt>
                <c:pt idx="1692">
                  <c:v>28.688300000000002</c:v>
                </c:pt>
                <c:pt idx="1693">
                  <c:v>28.7089</c:v>
                </c:pt>
                <c:pt idx="1694">
                  <c:v>28.7378</c:v>
                </c:pt>
                <c:pt idx="1695">
                  <c:v>28.760999999999999</c:v>
                </c:pt>
                <c:pt idx="1696">
                  <c:v>28.799499999999998</c:v>
                </c:pt>
                <c:pt idx="1697">
                  <c:v>28.8005</c:v>
                </c:pt>
                <c:pt idx="1698">
                  <c:v>28.847200000000001</c:v>
                </c:pt>
                <c:pt idx="1699">
                  <c:v>28.8657</c:v>
                </c:pt>
                <c:pt idx="1700">
                  <c:v>28.895099999999999</c:v>
                </c:pt>
                <c:pt idx="1701">
                  <c:v>28.9237</c:v>
                </c:pt>
                <c:pt idx="1702">
                  <c:v>28.929099999999998</c:v>
                </c:pt>
                <c:pt idx="1703">
                  <c:v>28.9542</c:v>
                </c:pt>
                <c:pt idx="1704">
                  <c:v>28.9788</c:v>
                </c:pt>
                <c:pt idx="1705">
                  <c:v>29.000800000000002</c:v>
                </c:pt>
                <c:pt idx="1706">
                  <c:v>29.022200000000002</c:v>
                </c:pt>
                <c:pt idx="1707">
                  <c:v>29.032299999999999</c:v>
                </c:pt>
                <c:pt idx="1708">
                  <c:v>29.064599999999999</c:v>
                </c:pt>
                <c:pt idx="1709">
                  <c:v>29.0746</c:v>
                </c:pt>
                <c:pt idx="1710">
                  <c:v>29.097200000000001</c:v>
                </c:pt>
                <c:pt idx="1711">
                  <c:v>29.126300000000001</c:v>
                </c:pt>
                <c:pt idx="1712">
                  <c:v>29.127300000000002</c:v>
                </c:pt>
                <c:pt idx="1713">
                  <c:v>29.1616</c:v>
                </c:pt>
                <c:pt idx="1714">
                  <c:v>29.172899999999998</c:v>
                </c:pt>
                <c:pt idx="1715">
                  <c:v>29.211099999999998</c:v>
                </c:pt>
                <c:pt idx="1716">
                  <c:v>29.2273</c:v>
                </c:pt>
                <c:pt idx="1717">
                  <c:v>29.246700000000001</c:v>
                </c:pt>
                <c:pt idx="1718">
                  <c:v>29.2517</c:v>
                </c:pt>
                <c:pt idx="1719">
                  <c:v>29.2744</c:v>
                </c:pt>
                <c:pt idx="1720">
                  <c:v>29.292100000000001</c:v>
                </c:pt>
                <c:pt idx="1721">
                  <c:v>29.3048</c:v>
                </c:pt>
                <c:pt idx="1722">
                  <c:v>29.3353</c:v>
                </c:pt>
                <c:pt idx="1723">
                  <c:v>29.342300000000002</c:v>
                </c:pt>
                <c:pt idx="1724">
                  <c:v>29.357800000000001</c:v>
                </c:pt>
                <c:pt idx="1725">
                  <c:v>29.3841</c:v>
                </c:pt>
                <c:pt idx="1726">
                  <c:v>29.381599999999999</c:v>
                </c:pt>
                <c:pt idx="1727">
                  <c:v>29.4114</c:v>
                </c:pt>
                <c:pt idx="1728">
                  <c:v>29.441400000000002</c:v>
                </c:pt>
                <c:pt idx="1729">
                  <c:v>29.451699999999999</c:v>
                </c:pt>
                <c:pt idx="1730">
                  <c:v>29.464400000000001</c:v>
                </c:pt>
                <c:pt idx="1731">
                  <c:v>29.486799999999999</c:v>
                </c:pt>
                <c:pt idx="1732">
                  <c:v>29.4968</c:v>
                </c:pt>
                <c:pt idx="1733">
                  <c:v>29.512899999999998</c:v>
                </c:pt>
                <c:pt idx="1734">
                  <c:v>29.532</c:v>
                </c:pt>
                <c:pt idx="1735">
                  <c:v>29.543099999999999</c:v>
                </c:pt>
                <c:pt idx="1736">
                  <c:v>29.574100000000001</c:v>
                </c:pt>
                <c:pt idx="1737">
                  <c:v>29.580100000000002</c:v>
                </c:pt>
              </c:numCache>
            </c:numRef>
          </c:xVal>
          <c:yVal>
            <c:numRef>
              <c:f>'0007 на 1 22-09'!$F$2:$F$1739</c:f>
              <c:numCache>
                <c:formatCode>General</c:formatCode>
                <c:ptCount val="1738"/>
                <c:pt idx="0">
                  <c:v>1.26078</c:v>
                </c:pt>
                <c:pt idx="1">
                  <c:v>1.2604900000000001</c:v>
                </c:pt>
                <c:pt idx="2">
                  <c:v>1.2601800000000001</c:v>
                </c:pt>
                <c:pt idx="3">
                  <c:v>1.25989</c:v>
                </c:pt>
                <c:pt idx="4">
                  <c:v>1.25972</c:v>
                </c:pt>
                <c:pt idx="5">
                  <c:v>1.2596799999999999</c:v>
                </c:pt>
                <c:pt idx="6">
                  <c:v>1.25962</c:v>
                </c:pt>
                <c:pt idx="7">
                  <c:v>1.25963</c:v>
                </c:pt>
                <c:pt idx="8">
                  <c:v>1.25963</c:v>
                </c:pt>
                <c:pt idx="9">
                  <c:v>1.2596400000000001</c:v>
                </c:pt>
                <c:pt idx="10">
                  <c:v>1.25966</c:v>
                </c:pt>
                <c:pt idx="11">
                  <c:v>1.25966</c:v>
                </c:pt>
                <c:pt idx="12">
                  <c:v>1.2597</c:v>
                </c:pt>
                <c:pt idx="13">
                  <c:v>1.25969</c:v>
                </c:pt>
                <c:pt idx="14">
                  <c:v>1.2597</c:v>
                </c:pt>
                <c:pt idx="15">
                  <c:v>1.25972</c:v>
                </c:pt>
                <c:pt idx="16">
                  <c:v>1.25972</c:v>
                </c:pt>
                <c:pt idx="17">
                  <c:v>1.25973</c:v>
                </c:pt>
                <c:pt idx="18">
                  <c:v>1.25973</c:v>
                </c:pt>
                <c:pt idx="19">
                  <c:v>1.25972</c:v>
                </c:pt>
                <c:pt idx="20">
                  <c:v>1.25973</c:v>
                </c:pt>
                <c:pt idx="21">
                  <c:v>1.2597400000000001</c:v>
                </c:pt>
                <c:pt idx="22">
                  <c:v>1.25973</c:v>
                </c:pt>
                <c:pt idx="23">
                  <c:v>1.2597799999999999</c:v>
                </c:pt>
                <c:pt idx="24">
                  <c:v>1.2598100000000001</c:v>
                </c:pt>
                <c:pt idx="25">
                  <c:v>1.25979</c:v>
                </c:pt>
                <c:pt idx="26">
                  <c:v>1.25976</c:v>
                </c:pt>
                <c:pt idx="27">
                  <c:v>1.2597700000000001</c:v>
                </c:pt>
                <c:pt idx="28">
                  <c:v>1.2597799999999999</c:v>
                </c:pt>
                <c:pt idx="29">
                  <c:v>1.25976</c:v>
                </c:pt>
                <c:pt idx="30">
                  <c:v>1.2597799999999999</c:v>
                </c:pt>
                <c:pt idx="31">
                  <c:v>1.2598</c:v>
                </c:pt>
                <c:pt idx="32">
                  <c:v>1.2598</c:v>
                </c:pt>
                <c:pt idx="33">
                  <c:v>1.2598</c:v>
                </c:pt>
                <c:pt idx="34">
                  <c:v>1.25983</c:v>
                </c:pt>
                <c:pt idx="35">
                  <c:v>1.25979</c:v>
                </c:pt>
                <c:pt idx="36">
                  <c:v>1.2598100000000001</c:v>
                </c:pt>
                <c:pt idx="37">
                  <c:v>1.2598499999999999</c:v>
                </c:pt>
                <c:pt idx="38">
                  <c:v>1.25986</c:v>
                </c:pt>
                <c:pt idx="39">
                  <c:v>1.2598499999999999</c:v>
                </c:pt>
                <c:pt idx="40">
                  <c:v>1.2598199999999999</c:v>
                </c:pt>
                <c:pt idx="41">
                  <c:v>1.2598400000000001</c:v>
                </c:pt>
                <c:pt idx="42">
                  <c:v>1.2598100000000001</c:v>
                </c:pt>
                <c:pt idx="43">
                  <c:v>1.2598400000000001</c:v>
                </c:pt>
                <c:pt idx="44">
                  <c:v>1.2598499999999999</c:v>
                </c:pt>
                <c:pt idx="45">
                  <c:v>1.25986</c:v>
                </c:pt>
                <c:pt idx="46">
                  <c:v>1.2598800000000001</c:v>
                </c:pt>
                <c:pt idx="47">
                  <c:v>1.25986</c:v>
                </c:pt>
                <c:pt idx="48">
                  <c:v>1.2598499999999999</c:v>
                </c:pt>
                <c:pt idx="49">
                  <c:v>1.25989</c:v>
                </c:pt>
                <c:pt idx="50">
                  <c:v>1.2599</c:v>
                </c:pt>
                <c:pt idx="51">
                  <c:v>1.2599</c:v>
                </c:pt>
                <c:pt idx="52">
                  <c:v>1.2599199999999999</c:v>
                </c:pt>
                <c:pt idx="53">
                  <c:v>1.2599199999999999</c:v>
                </c:pt>
                <c:pt idx="54">
                  <c:v>1.25993</c:v>
                </c:pt>
                <c:pt idx="55">
                  <c:v>1.2599199999999999</c:v>
                </c:pt>
                <c:pt idx="56">
                  <c:v>1.2599199999999999</c:v>
                </c:pt>
                <c:pt idx="57">
                  <c:v>1.2599400000000001</c:v>
                </c:pt>
                <c:pt idx="58">
                  <c:v>1.25993</c:v>
                </c:pt>
                <c:pt idx="59">
                  <c:v>1.2599800000000001</c:v>
                </c:pt>
                <c:pt idx="60">
                  <c:v>1.2599800000000001</c:v>
                </c:pt>
                <c:pt idx="61">
                  <c:v>1.2599800000000001</c:v>
                </c:pt>
                <c:pt idx="62">
                  <c:v>1.25997</c:v>
                </c:pt>
                <c:pt idx="63">
                  <c:v>1.2599899999999999</c:v>
                </c:pt>
                <c:pt idx="64">
                  <c:v>1.2599400000000001</c:v>
                </c:pt>
                <c:pt idx="65">
                  <c:v>1.25997</c:v>
                </c:pt>
                <c:pt idx="66">
                  <c:v>1.2599899999999999</c:v>
                </c:pt>
                <c:pt idx="67">
                  <c:v>1.2600100000000001</c:v>
                </c:pt>
                <c:pt idx="68">
                  <c:v>1.2599899999999999</c:v>
                </c:pt>
                <c:pt idx="69">
                  <c:v>1.2599800000000001</c:v>
                </c:pt>
                <c:pt idx="70">
                  <c:v>1.2600199999999999</c:v>
                </c:pt>
                <c:pt idx="71">
                  <c:v>1.2599899999999999</c:v>
                </c:pt>
                <c:pt idx="72">
                  <c:v>1.2599899999999999</c:v>
                </c:pt>
                <c:pt idx="73">
                  <c:v>1.26004</c:v>
                </c:pt>
                <c:pt idx="74">
                  <c:v>1.2600100000000001</c:v>
                </c:pt>
                <c:pt idx="75">
                  <c:v>1.26006</c:v>
                </c:pt>
                <c:pt idx="76">
                  <c:v>1.2600199999999999</c:v>
                </c:pt>
                <c:pt idx="77">
                  <c:v>1.26004</c:v>
                </c:pt>
                <c:pt idx="78">
                  <c:v>1.26003</c:v>
                </c:pt>
                <c:pt idx="79">
                  <c:v>1.26004</c:v>
                </c:pt>
                <c:pt idx="80">
                  <c:v>1.2600499999999999</c:v>
                </c:pt>
                <c:pt idx="81">
                  <c:v>1.2600499999999999</c:v>
                </c:pt>
                <c:pt idx="82">
                  <c:v>1.26004</c:v>
                </c:pt>
                <c:pt idx="83">
                  <c:v>1.2600499999999999</c:v>
                </c:pt>
                <c:pt idx="84">
                  <c:v>1.26006</c:v>
                </c:pt>
                <c:pt idx="85">
                  <c:v>1.26006</c:v>
                </c:pt>
                <c:pt idx="86">
                  <c:v>1.2600199999999999</c:v>
                </c:pt>
                <c:pt idx="87">
                  <c:v>1.26007</c:v>
                </c:pt>
                <c:pt idx="88">
                  <c:v>1.26006</c:v>
                </c:pt>
                <c:pt idx="89">
                  <c:v>1.2600800000000001</c:v>
                </c:pt>
                <c:pt idx="90">
                  <c:v>1.2600499999999999</c:v>
                </c:pt>
                <c:pt idx="91">
                  <c:v>1.2600499999999999</c:v>
                </c:pt>
                <c:pt idx="92">
                  <c:v>1.2600499999999999</c:v>
                </c:pt>
                <c:pt idx="93">
                  <c:v>1.2600499999999999</c:v>
                </c:pt>
                <c:pt idx="94">
                  <c:v>1.2600800000000001</c:v>
                </c:pt>
                <c:pt idx="95">
                  <c:v>1.2601</c:v>
                </c:pt>
                <c:pt idx="96">
                  <c:v>1.26007</c:v>
                </c:pt>
                <c:pt idx="97">
                  <c:v>1.26006</c:v>
                </c:pt>
                <c:pt idx="98">
                  <c:v>1.2600899999999999</c:v>
                </c:pt>
                <c:pt idx="99">
                  <c:v>1.2601</c:v>
                </c:pt>
                <c:pt idx="100">
                  <c:v>1.2601</c:v>
                </c:pt>
                <c:pt idx="101">
                  <c:v>1.2601100000000001</c:v>
                </c:pt>
                <c:pt idx="102">
                  <c:v>1.26007</c:v>
                </c:pt>
                <c:pt idx="103">
                  <c:v>1.2601100000000001</c:v>
                </c:pt>
                <c:pt idx="104">
                  <c:v>1.2600800000000001</c:v>
                </c:pt>
                <c:pt idx="105">
                  <c:v>1.2600899999999999</c:v>
                </c:pt>
                <c:pt idx="106">
                  <c:v>1.2600899999999999</c:v>
                </c:pt>
                <c:pt idx="107">
                  <c:v>1.2600800000000001</c:v>
                </c:pt>
                <c:pt idx="108">
                  <c:v>1.26006</c:v>
                </c:pt>
                <c:pt idx="109">
                  <c:v>1.26013</c:v>
                </c:pt>
                <c:pt idx="110">
                  <c:v>1.2601</c:v>
                </c:pt>
                <c:pt idx="111">
                  <c:v>1.2601</c:v>
                </c:pt>
                <c:pt idx="112">
                  <c:v>1.2600899999999999</c:v>
                </c:pt>
                <c:pt idx="113">
                  <c:v>1.2600899999999999</c:v>
                </c:pt>
                <c:pt idx="114">
                  <c:v>1.2601199999999999</c:v>
                </c:pt>
                <c:pt idx="115">
                  <c:v>1.2601199999999999</c:v>
                </c:pt>
                <c:pt idx="116">
                  <c:v>1.2601</c:v>
                </c:pt>
                <c:pt idx="117">
                  <c:v>1.2601100000000001</c:v>
                </c:pt>
                <c:pt idx="118">
                  <c:v>1.2601100000000001</c:v>
                </c:pt>
                <c:pt idx="119">
                  <c:v>1.2600899999999999</c:v>
                </c:pt>
                <c:pt idx="120">
                  <c:v>1.26013</c:v>
                </c:pt>
                <c:pt idx="121">
                  <c:v>1.2601199999999999</c:v>
                </c:pt>
                <c:pt idx="122">
                  <c:v>1.2600899999999999</c:v>
                </c:pt>
                <c:pt idx="123">
                  <c:v>1.2601100000000001</c:v>
                </c:pt>
                <c:pt idx="124">
                  <c:v>1.26014</c:v>
                </c:pt>
                <c:pt idx="125">
                  <c:v>1.26014</c:v>
                </c:pt>
                <c:pt idx="126">
                  <c:v>1.2601199999999999</c:v>
                </c:pt>
                <c:pt idx="127">
                  <c:v>1.2601199999999999</c:v>
                </c:pt>
                <c:pt idx="128">
                  <c:v>1.2600899999999999</c:v>
                </c:pt>
                <c:pt idx="129">
                  <c:v>1.2600899999999999</c:v>
                </c:pt>
                <c:pt idx="130">
                  <c:v>1.2601100000000001</c:v>
                </c:pt>
                <c:pt idx="131">
                  <c:v>1.2600899999999999</c:v>
                </c:pt>
                <c:pt idx="132">
                  <c:v>1.2601199999999999</c:v>
                </c:pt>
                <c:pt idx="133">
                  <c:v>1.2601100000000001</c:v>
                </c:pt>
                <c:pt idx="134">
                  <c:v>1.2601199999999999</c:v>
                </c:pt>
                <c:pt idx="135">
                  <c:v>1.2601100000000001</c:v>
                </c:pt>
                <c:pt idx="136">
                  <c:v>1.26013</c:v>
                </c:pt>
                <c:pt idx="137">
                  <c:v>1.2601100000000001</c:v>
                </c:pt>
                <c:pt idx="138">
                  <c:v>1.26013</c:v>
                </c:pt>
                <c:pt idx="139">
                  <c:v>1.26014</c:v>
                </c:pt>
                <c:pt idx="140">
                  <c:v>1.2601</c:v>
                </c:pt>
                <c:pt idx="141">
                  <c:v>1.2601199999999999</c:v>
                </c:pt>
                <c:pt idx="142">
                  <c:v>1.2601500000000001</c:v>
                </c:pt>
                <c:pt idx="143">
                  <c:v>1.26013</c:v>
                </c:pt>
                <c:pt idx="144">
                  <c:v>1.26013</c:v>
                </c:pt>
                <c:pt idx="145">
                  <c:v>1.26014</c:v>
                </c:pt>
                <c:pt idx="146">
                  <c:v>1.26013</c:v>
                </c:pt>
                <c:pt idx="147">
                  <c:v>1.26014</c:v>
                </c:pt>
                <c:pt idx="148">
                  <c:v>1.2601100000000001</c:v>
                </c:pt>
                <c:pt idx="149">
                  <c:v>1.26014</c:v>
                </c:pt>
                <c:pt idx="150">
                  <c:v>1.26013</c:v>
                </c:pt>
                <c:pt idx="151">
                  <c:v>1.26013</c:v>
                </c:pt>
                <c:pt idx="152">
                  <c:v>1.26014</c:v>
                </c:pt>
                <c:pt idx="153">
                  <c:v>1.2601199999999999</c:v>
                </c:pt>
                <c:pt idx="154">
                  <c:v>1.2601100000000001</c:v>
                </c:pt>
                <c:pt idx="155">
                  <c:v>1.2601500000000001</c:v>
                </c:pt>
                <c:pt idx="156">
                  <c:v>1.26014</c:v>
                </c:pt>
                <c:pt idx="157">
                  <c:v>1.2601500000000001</c:v>
                </c:pt>
                <c:pt idx="158">
                  <c:v>1.2601100000000001</c:v>
                </c:pt>
                <c:pt idx="159">
                  <c:v>1.2601</c:v>
                </c:pt>
                <c:pt idx="160">
                  <c:v>1.2601</c:v>
                </c:pt>
                <c:pt idx="161">
                  <c:v>1.26013</c:v>
                </c:pt>
                <c:pt idx="162">
                  <c:v>1.2601199999999999</c:v>
                </c:pt>
                <c:pt idx="163">
                  <c:v>1.2601</c:v>
                </c:pt>
                <c:pt idx="164">
                  <c:v>1.26013</c:v>
                </c:pt>
                <c:pt idx="165">
                  <c:v>1.2601100000000001</c:v>
                </c:pt>
                <c:pt idx="166">
                  <c:v>1.2601500000000001</c:v>
                </c:pt>
                <c:pt idx="167">
                  <c:v>1.2601199999999999</c:v>
                </c:pt>
                <c:pt idx="168">
                  <c:v>1.26013</c:v>
                </c:pt>
                <c:pt idx="169">
                  <c:v>1.26013</c:v>
                </c:pt>
                <c:pt idx="170">
                  <c:v>1.26013</c:v>
                </c:pt>
                <c:pt idx="171">
                  <c:v>1.2601599999999999</c:v>
                </c:pt>
                <c:pt idx="172">
                  <c:v>1.26014</c:v>
                </c:pt>
                <c:pt idx="173">
                  <c:v>1.26014</c:v>
                </c:pt>
                <c:pt idx="174">
                  <c:v>1.2601199999999999</c:v>
                </c:pt>
                <c:pt idx="175">
                  <c:v>1.2601500000000001</c:v>
                </c:pt>
                <c:pt idx="176">
                  <c:v>1.26013</c:v>
                </c:pt>
                <c:pt idx="177">
                  <c:v>1.2601100000000001</c:v>
                </c:pt>
                <c:pt idx="178">
                  <c:v>1.2601500000000001</c:v>
                </c:pt>
                <c:pt idx="179">
                  <c:v>1.26013</c:v>
                </c:pt>
                <c:pt idx="180">
                  <c:v>1.2601199999999999</c:v>
                </c:pt>
                <c:pt idx="181">
                  <c:v>1.26014</c:v>
                </c:pt>
                <c:pt idx="182">
                  <c:v>1.26014</c:v>
                </c:pt>
                <c:pt idx="183">
                  <c:v>1.26014</c:v>
                </c:pt>
                <c:pt idx="184">
                  <c:v>1.2601500000000001</c:v>
                </c:pt>
                <c:pt idx="185">
                  <c:v>1.26014</c:v>
                </c:pt>
                <c:pt idx="186">
                  <c:v>1.26013</c:v>
                </c:pt>
                <c:pt idx="187">
                  <c:v>1.26014</c:v>
                </c:pt>
                <c:pt idx="188">
                  <c:v>1.2601800000000001</c:v>
                </c:pt>
                <c:pt idx="189">
                  <c:v>1.2601599999999999</c:v>
                </c:pt>
                <c:pt idx="190">
                  <c:v>1.2601899999999999</c:v>
                </c:pt>
                <c:pt idx="191">
                  <c:v>1.2601899999999999</c:v>
                </c:pt>
                <c:pt idx="192">
                  <c:v>1.2601599999999999</c:v>
                </c:pt>
                <c:pt idx="193">
                  <c:v>1.2601800000000001</c:v>
                </c:pt>
                <c:pt idx="194">
                  <c:v>1.26014</c:v>
                </c:pt>
                <c:pt idx="195">
                  <c:v>1.26014</c:v>
                </c:pt>
                <c:pt idx="196">
                  <c:v>1.26014</c:v>
                </c:pt>
                <c:pt idx="197">
                  <c:v>1.2601599999999999</c:v>
                </c:pt>
                <c:pt idx="198">
                  <c:v>1.2602</c:v>
                </c:pt>
                <c:pt idx="199">
                  <c:v>1.26017</c:v>
                </c:pt>
                <c:pt idx="200">
                  <c:v>1.26017</c:v>
                </c:pt>
                <c:pt idx="201">
                  <c:v>1.26017</c:v>
                </c:pt>
                <c:pt idx="202">
                  <c:v>1.2601800000000001</c:v>
                </c:pt>
                <c:pt idx="203">
                  <c:v>1.2601599999999999</c:v>
                </c:pt>
                <c:pt idx="204">
                  <c:v>1.2601599999999999</c:v>
                </c:pt>
                <c:pt idx="205">
                  <c:v>1.26013</c:v>
                </c:pt>
                <c:pt idx="206">
                  <c:v>1.26017</c:v>
                </c:pt>
                <c:pt idx="207">
                  <c:v>1.2601500000000001</c:v>
                </c:pt>
                <c:pt idx="208">
                  <c:v>1.2601500000000001</c:v>
                </c:pt>
                <c:pt idx="209">
                  <c:v>1.26014</c:v>
                </c:pt>
                <c:pt idx="210">
                  <c:v>1.2601199999999999</c:v>
                </c:pt>
                <c:pt idx="211">
                  <c:v>1.26017</c:v>
                </c:pt>
                <c:pt idx="212">
                  <c:v>1.2601599999999999</c:v>
                </c:pt>
                <c:pt idx="213">
                  <c:v>1.26013</c:v>
                </c:pt>
                <c:pt idx="214">
                  <c:v>1.26014</c:v>
                </c:pt>
                <c:pt idx="215">
                  <c:v>1.2601599999999999</c:v>
                </c:pt>
                <c:pt idx="216">
                  <c:v>1.26017</c:v>
                </c:pt>
                <c:pt idx="217">
                  <c:v>1.2601500000000001</c:v>
                </c:pt>
                <c:pt idx="218">
                  <c:v>1.26017</c:v>
                </c:pt>
                <c:pt idx="219">
                  <c:v>1.26013</c:v>
                </c:pt>
                <c:pt idx="220">
                  <c:v>1.2601599999999999</c:v>
                </c:pt>
                <c:pt idx="221">
                  <c:v>1.2601500000000001</c:v>
                </c:pt>
                <c:pt idx="222">
                  <c:v>1.26014</c:v>
                </c:pt>
                <c:pt idx="223">
                  <c:v>1.2601599999999999</c:v>
                </c:pt>
                <c:pt idx="224">
                  <c:v>1.26014</c:v>
                </c:pt>
                <c:pt idx="225">
                  <c:v>1.2602</c:v>
                </c:pt>
                <c:pt idx="226">
                  <c:v>1.26013</c:v>
                </c:pt>
                <c:pt idx="227">
                  <c:v>1.2601599999999999</c:v>
                </c:pt>
                <c:pt idx="228">
                  <c:v>1.26014</c:v>
                </c:pt>
                <c:pt idx="229">
                  <c:v>1.26014</c:v>
                </c:pt>
                <c:pt idx="230">
                  <c:v>1.2601599999999999</c:v>
                </c:pt>
                <c:pt idx="231">
                  <c:v>1.2601500000000001</c:v>
                </c:pt>
                <c:pt idx="232">
                  <c:v>1.2601800000000001</c:v>
                </c:pt>
                <c:pt idx="233">
                  <c:v>1.2601100000000001</c:v>
                </c:pt>
                <c:pt idx="234">
                  <c:v>1.26013</c:v>
                </c:pt>
                <c:pt idx="235">
                  <c:v>1.26017</c:v>
                </c:pt>
                <c:pt idx="236">
                  <c:v>1.2601500000000001</c:v>
                </c:pt>
                <c:pt idx="237">
                  <c:v>1.2601500000000001</c:v>
                </c:pt>
                <c:pt idx="238">
                  <c:v>1.26014</c:v>
                </c:pt>
                <c:pt idx="239">
                  <c:v>1.26017</c:v>
                </c:pt>
                <c:pt idx="240">
                  <c:v>1.2601500000000001</c:v>
                </c:pt>
                <c:pt idx="241">
                  <c:v>1.2601500000000001</c:v>
                </c:pt>
                <c:pt idx="242">
                  <c:v>1.2601899999999999</c:v>
                </c:pt>
                <c:pt idx="243">
                  <c:v>1.26017</c:v>
                </c:pt>
                <c:pt idx="244">
                  <c:v>1.2601599999999999</c:v>
                </c:pt>
                <c:pt idx="245">
                  <c:v>1.26014</c:v>
                </c:pt>
                <c:pt idx="246">
                  <c:v>1.2601800000000001</c:v>
                </c:pt>
                <c:pt idx="247">
                  <c:v>1.2601800000000001</c:v>
                </c:pt>
                <c:pt idx="248">
                  <c:v>1.2601800000000001</c:v>
                </c:pt>
                <c:pt idx="249">
                  <c:v>1.26017</c:v>
                </c:pt>
                <c:pt idx="250">
                  <c:v>1.2601800000000001</c:v>
                </c:pt>
                <c:pt idx="251">
                  <c:v>1.2601599999999999</c:v>
                </c:pt>
                <c:pt idx="252">
                  <c:v>1.2601599999999999</c:v>
                </c:pt>
                <c:pt idx="253">
                  <c:v>1.2601599999999999</c:v>
                </c:pt>
                <c:pt idx="254">
                  <c:v>1.2601500000000001</c:v>
                </c:pt>
                <c:pt idx="255">
                  <c:v>1.2601899999999999</c:v>
                </c:pt>
                <c:pt idx="256">
                  <c:v>1.2601599999999999</c:v>
                </c:pt>
                <c:pt idx="257">
                  <c:v>1.2601599999999999</c:v>
                </c:pt>
                <c:pt idx="258">
                  <c:v>1.2601899999999999</c:v>
                </c:pt>
                <c:pt idx="259">
                  <c:v>1.2602</c:v>
                </c:pt>
                <c:pt idx="260">
                  <c:v>1.2601800000000001</c:v>
                </c:pt>
                <c:pt idx="261">
                  <c:v>1.2601500000000001</c:v>
                </c:pt>
                <c:pt idx="262">
                  <c:v>1.2602</c:v>
                </c:pt>
                <c:pt idx="263">
                  <c:v>1.2601899999999999</c:v>
                </c:pt>
                <c:pt idx="264">
                  <c:v>1.2601599999999999</c:v>
                </c:pt>
                <c:pt idx="265">
                  <c:v>1.2601899999999999</c:v>
                </c:pt>
                <c:pt idx="266">
                  <c:v>1.2601899999999999</c:v>
                </c:pt>
                <c:pt idx="267">
                  <c:v>1.2602199999999999</c:v>
                </c:pt>
                <c:pt idx="268">
                  <c:v>1.2602100000000001</c:v>
                </c:pt>
                <c:pt idx="269">
                  <c:v>1.26017</c:v>
                </c:pt>
                <c:pt idx="270">
                  <c:v>1.26017</c:v>
                </c:pt>
                <c:pt idx="271">
                  <c:v>1.2601899999999999</c:v>
                </c:pt>
                <c:pt idx="272">
                  <c:v>1.2601899999999999</c:v>
                </c:pt>
                <c:pt idx="273">
                  <c:v>1.2601800000000001</c:v>
                </c:pt>
                <c:pt idx="274">
                  <c:v>1.2601599999999999</c:v>
                </c:pt>
                <c:pt idx="275">
                  <c:v>1.2601800000000001</c:v>
                </c:pt>
                <c:pt idx="276">
                  <c:v>1.2602100000000001</c:v>
                </c:pt>
                <c:pt idx="277">
                  <c:v>1.2601500000000001</c:v>
                </c:pt>
                <c:pt idx="278">
                  <c:v>1.26017</c:v>
                </c:pt>
                <c:pt idx="279">
                  <c:v>1.2601599999999999</c:v>
                </c:pt>
                <c:pt idx="280">
                  <c:v>1.2601599999999999</c:v>
                </c:pt>
                <c:pt idx="281">
                  <c:v>1.2601500000000001</c:v>
                </c:pt>
                <c:pt idx="282">
                  <c:v>1.26017</c:v>
                </c:pt>
                <c:pt idx="283">
                  <c:v>1.2601899999999999</c:v>
                </c:pt>
                <c:pt idx="284">
                  <c:v>1.2601899999999999</c:v>
                </c:pt>
                <c:pt idx="285">
                  <c:v>1.2601599999999999</c:v>
                </c:pt>
                <c:pt idx="286">
                  <c:v>1.2601800000000001</c:v>
                </c:pt>
                <c:pt idx="287">
                  <c:v>1.2601599999999999</c:v>
                </c:pt>
                <c:pt idx="288">
                  <c:v>1.2601800000000001</c:v>
                </c:pt>
                <c:pt idx="289">
                  <c:v>1.2601599999999999</c:v>
                </c:pt>
                <c:pt idx="290">
                  <c:v>1.2601899999999999</c:v>
                </c:pt>
                <c:pt idx="291">
                  <c:v>1.26017</c:v>
                </c:pt>
                <c:pt idx="292">
                  <c:v>1.26017</c:v>
                </c:pt>
                <c:pt idx="293">
                  <c:v>1.2602</c:v>
                </c:pt>
                <c:pt idx="294">
                  <c:v>1.26017</c:v>
                </c:pt>
                <c:pt idx="295">
                  <c:v>1.2601899999999999</c:v>
                </c:pt>
                <c:pt idx="296">
                  <c:v>1.26017</c:v>
                </c:pt>
                <c:pt idx="297">
                  <c:v>1.2601899999999999</c:v>
                </c:pt>
                <c:pt idx="298">
                  <c:v>1.26017</c:v>
                </c:pt>
                <c:pt idx="299">
                  <c:v>1.26014</c:v>
                </c:pt>
                <c:pt idx="300">
                  <c:v>1.26017</c:v>
                </c:pt>
                <c:pt idx="301">
                  <c:v>1.2601500000000001</c:v>
                </c:pt>
                <c:pt idx="302">
                  <c:v>1.26017</c:v>
                </c:pt>
                <c:pt idx="303">
                  <c:v>1.2601599999999999</c:v>
                </c:pt>
                <c:pt idx="304">
                  <c:v>1.2601599999999999</c:v>
                </c:pt>
                <c:pt idx="305">
                  <c:v>1.26017</c:v>
                </c:pt>
                <c:pt idx="306">
                  <c:v>1.2601800000000001</c:v>
                </c:pt>
                <c:pt idx="307">
                  <c:v>1.2601899999999999</c:v>
                </c:pt>
                <c:pt idx="308">
                  <c:v>1.2601599999999999</c:v>
                </c:pt>
                <c:pt idx="309">
                  <c:v>1.2601899999999999</c:v>
                </c:pt>
                <c:pt idx="310">
                  <c:v>1.2601599999999999</c:v>
                </c:pt>
                <c:pt idx="311">
                  <c:v>1.2601800000000001</c:v>
                </c:pt>
                <c:pt idx="312">
                  <c:v>1.26013</c:v>
                </c:pt>
                <c:pt idx="313">
                  <c:v>1.2601599999999999</c:v>
                </c:pt>
                <c:pt idx="314">
                  <c:v>1.2601500000000001</c:v>
                </c:pt>
                <c:pt idx="315">
                  <c:v>1.2601599999999999</c:v>
                </c:pt>
                <c:pt idx="316">
                  <c:v>1.2601899999999999</c:v>
                </c:pt>
                <c:pt idx="317">
                  <c:v>1.2601500000000001</c:v>
                </c:pt>
                <c:pt idx="318">
                  <c:v>1.26017</c:v>
                </c:pt>
                <c:pt idx="319">
                  <c:v>1.2601599999999999</c:v>
                </c:pt>
                <c:pt idx="320">
                  <c:v>1.2601500000000001</c:v>
                </c:pt>
                <c:pt idx="321">
                  <c:v>1.2601599999999999</c:v>
                </c:pt>
                <c:pt idx="322">
                  <c:v>1.2601599999999999</c:v>
                </c:pt>
                <c:pt idx="323">
                  <c:v>1.2601800000000001</c:v>
                </c:pt>
                <c:pt idx="324">
                  <c:v>1.2601599999999999</c:v>
                </c:pt>
                <c:pt idx="325">
                  <c:v>1.2601599999999999</c:v>
                </c:pt>
                <c:pt idx="326">
                  <c:v>1.26017</c:v>
                </c:pt>
                <c:pt idx="327">
                  <c:v>1.2601599999999999</c:v>
                </c:pt>
                <c:pt idx="328">
                  <c:v>1.2601599999999999</c:v>
                </c:pt>
                <c:pt idx="329">
                  <c:v>1.2601599999999999</c:v>
                </c:pt>
                <c:pt idx="330">
                  <c:v>1.2601899999999999</c:v>
                </c:pt>
                <c:pt idx="331">
                  <c:v>1.2601599999999999</c:v>
                </c:pt>
                <c:pt idx="332">
                  <c:v>1.2601899999999999</c:v>
                </c:pt>
                <c:pt idx="333">
                  <c:v>1.2601500000000001</c:v>
                </c:pt>
                <c:pt idx="334">
                  <c:v>1.2601599999999999</c:v>
                </c:pt>
                <c:pt idx="335">
                  <c:v>1.2601899999999999</c:v>
                </c:pt>
                <c:pt idx="336">
                  <c:v>1.26014</c:v>
                </c:pt>
                <c:pt idx="337">
                  <c:v>1.2601899999999999</c:v>
                </c:pt>
                <c:pt idx="338">
                  <c:v>1.2602</c:v>
                </c:pt>
                <c:pt idx="339">
                  <c:v>1.2601800000000001</c:v>
                </c:pt>
                <c:pt idx="340">
                  <c:v>1.26017</c:v>
                </c:pt>
                <c:pt idx="341">
                  <c:v>1.2601599999999999</c:v>
                </c:pt>
                <c:pt idx="342">
                  <c:v>1.2601599999999999</c:v>
                </c:pt>
                <c:pt idx="343">
                  <c:v>1.2601800000000001</c:v>
                </c:pt>
                <c:pt idx="344">
                  <c:v>1.2601800000000001</c:v>
                </c:pt>
                <c:pt idx="345">
                  <c:v>1.2601599999999999</c:v>
                </c:pt>
                <c:pt idx="346">
                  <c:v>1.26017</c:v>
                </c:pt>
                <c:pt idx="347">
                  <c:v>1.26014</c:v>
                </c:pt>
                <c:pt idx="348">
                  <c:v>1.26017</c:v>
                </c:pt>
                <c:pt idx="349">
                  <c:v>1.2601500000000001</c:v>
                </c:pt>
                <c:pt idx="350">
                  <c:v>1.2601500000000001</c:v>
                </c:pt>
                <c:pt idx="351">
                  <c:v>1.2601599999999999</c:v>
                </c:pt>
                <c:pt idx="352">
                  <c:v>1.26017</c:v>
                </c:pt>
                <c:pt idx="353">
                  <c:v>1.2601599999999999</c:v>
                </c:pt>
                <c:pt idx="354">
                  <c:v>1.2601599999999999</c:v>
                </c:pt>
                <c:pt idx="355">
                  <c:v>1.2601899999999999</c:v>
                </c:pt>
                <c:pt idx="356">
                  <c:v>1.26017</c:v>
                </c:pt>
                <c:pt idx="357">
                  <c:v>1.2602</c:v>
                </c:pt>
                <c:pt idx="358">
                  <c:v>1.2601899999999999</c:v>
                </c:pt>
                <c:pt idx="359">
                  <c:v>1.2601500000000001</c:v>
                </c:pt>
                <c:pt idx="360">
                  <c:v>1.2601500000000001</c:v>
                </c:pt>
                <c:pt idx="361">
                  <c:v>1.2601800000000001</c:v>
                </c:pt>
                <c:pt idx="362">
                  <c:v>1.2601500000000001</c:v>
                </c:pt>
                <c:pt idx="363">
                  <c:v>1.2601899999999999</c:v>
                </c:pt>
                <c:pt idx="364">
                  <c:v>1.2601899999999999</c:v>
                </c:pt>
                <c:pt idx="365">
                  <c:v>1.26017</c:v>
                </c:pt>
                <c:pt idx="366">
                  <c:v>1.2601599999999999</c:v>
                </c:pt>
                <c:pt idx="367">
                  <c:v>1.2601500000000001</c:v>
                </c:pt>
                <c:pt idx="368">
                  <c:v>1.2601599999999999</c:v>
                </c:pt>
                <c:pt idx="369">
                  <c:v>1.26017</c:v>
                </c:pt>
                <c:pt idx="370">
                  <c:v>1.2601800000000001</c:v>
                </c:pt>
                <c:pt idx="371">
                  <c:v>1.26017</c:v>
                </c:pt>
                <c:pt idx="372">
                  <c:v>1.2601899999999999</c:v>
                </c:pt>
                <c:pt idx="373">
                  <c:v>1.26017</c:v>
                </c:pt>
                <c:pt idx="374">
                  <c:v>1.2601800000000001</c:v>
                </c:pt>
                <c:pt idx="375">
                  <c:v>1.26017</c:v>
                </c:pt>
                <c:pt idx="376">
                  <c:v>1.2602100000000001</c:v>
                </c:pt>
                <c:pt idx="377">
                  <c:v>1.2601800000000001</c:v>
                </c:pt>
                <c:pt idx="378">
                  <c:v>1.2602</c:v>
                </c:pt>
                <c:pt idx="379">
                  <c:v>1.2602</c:v>
                </c:pt>
                <c:pt idx="380">
                  <c:v>1.2601899999999999</c:v>
                </c:pt>
                <c:pt idx="381">
                  <c:v>1.26017</c:v>
                </c:pt>
                <c:pt idx="382">
                  <c:v>1.2601800000000001</c:v>
                </c:pt>
                <c:pt idx="383">
                  <c:v>1.2601800000000001</c:v>
                </c:pt>
                <c:pt idx="384">
                  <c:v>1.26017</c:v>
                </c:pt>
                <c:pt idx="385">
                  <c:v>1.2601800000000001</c:v>
                </c:pt>
                <c:pt idx="386">
                  <c:v>1.2601800000000001</c:v>
                </c:pt>
                <c:pt idx="387">
                  <c:v>1.2601800000000001</c:v>
                </c:pt>
                <c:pt idx="388">
                  <c:v>1.2601599999999999</c:v>
                </c:pt>
                <c:pt idx="389">
                  <c:v>1.2601599999999999</c:v>
                </c:pt>
                <c:pt idx="390">
                  <c:v>1.2601899999999999</c:v>
                </c:pt>
                <c:pt idx="391">
                  <c:v>1.26017</c:v>
                </c:pt>
                <c:pt idx="392">
                  <c:v>1.2601800000000001</c:v>
                </c:pt>
                <c:pt idx="393">
                  <c:v>1.26017</c:v>
                </c:pt>
                <c:pt idx="394">
                  <c:v>1.2601899999999999</c:v>
                </c:pt>
                <c:pt idx="395">
                  <c:v>1.2602</c:v>
                </c:pt>
                <c:pt idx="396">
                  <c:v>1.2601899999999999</c:v>
                </c:pt>
                <c:pt idx="397">
                  <c:v>1.2601800000000001</c:v>
                </c:pt>
                <c:pt idx="398">
                  <c:v>1.2601599999999999</c:v>
                </c:pt>
                <c:pt idx="399">
                  <c:v>1.2601899999999999</c:v>
                </c:pt>
                <c:pt idx="400">
                  <c:v>1.2601899999999999</c:v>
                </c:pt>
                <c:pt idx="401">
                  <c:v>1.2602</c:v>
                </c:pt>
                <c:pt idx="402">
                  <c:v>1.2601800000000001</c:v>
                </c:pt>
                <c:pt idx="403">
                  <c:v>1.2601800000000001</c:v>
                </c:pt>
                <c:pt idx="404">
                  <c:v>1.2601800000000001</c:v>
                </c:pt>
                <c:pt idx="405">
                  <c:v>1.2602100000000001</c:v>
                </c:pt>
                <c:pt idx="406">
                  <c:v>1.2602</c:v>
                </c:pt>
                <c:pt idx="407">
                  <c:v>1.2601899999999999</c:v>
                </c:pt>
                <c:pt idx="408">
                  <c:v>1.2602100000000001</c:v>
                </c:pt>
                <c:pt idx="409">
                  <c:v>1.2601800000000001</c:v>
                </c:pt>
                <c:pt idx="410">
                  <c:v>1.2601899999999999</c:v>
                </c:pt>
                <c:pt idx="411">
                  <c:v>1.2601899999999999</c:v>
                </c:pt>
                <c:pt idx="412">
                  <c:v>1.2601800000000001</c:v>
                </c:pt>
                <c:pt idx="413">
                  <c:v>1.26017</c:v>
                </c:pt>
                <c:pt idx="414">
                  <c:v>1.2601899999999999</c:v>
                </c:pt>
                <c:pt idx="415">
                  <c:v>1.2601800000000001</c:v>
                </c:pt>
                <c:pt idx="416">
                  <c:v>1.2601500000000001</c:v>
                </c:pt>
                <c:pt idx="417">
                  <c:v>1.2601800000000001</c:v>
                </c:pt>
                <c:pt idx="418">
                  <c:v>1.26017</c:v>
                </c:pt>
                <c:pt idx="419">
                  <c:v>1.2601599999999999</c:v>
                </c:pt>
                <c:pt idx="420">
                  <c:v>1.26017</c:v>
                </c:pt>
                <c:pt idx="421">
                  <c:v>1.2601899999999999</c:v>
                </c:pt>
                <c:pt idx="422">
                  <c:v>1.2601599999999999</c:v>
                </c:pt>
                <c:pt idx="423">
                  <c:v>1.2601599999999999</c:v>
                </c:pt>
                <c:pt idx="424">
                  <c:v>1.2601599999999999</c:v>
                </c:pt>
                <c:pt idx="425">
                  <c:v>1.2601500000000001</c:v>
                </c:pt>
                <c:pt idx="426">
                  <c:v>1.2601899999999999</c:v>
                </c:pt>
                <c:pt idx="427">
                  <c:v>1.2601800000000001</c:v>
                </c:pt>
                <c:pt idx="428">
                  <c:v>1.2601899999999999</c:v>
                </c:pt>
                <c:pt idx="429">
                  <c:v>1.2601599999999999</c:v>
                </c:pt>
                <c:pt idx="430">
                  <c:v>1.2601899999999999</c:v>
                </c:pt>
                <c:pt idx="431">
                  <c:v>1.2602</c:v>
                </c:pt>
                <c:pt idx="432">
                  <c:v>1.2601899999999999</c:v>
                </c:pt>
                <c:pt idx="433">
                  <c:v>1.2601899999999999</c:v>
                </c:pt>
                <c:pt idx="434">
                  <c:v>1.2601899999999999</c:v>
                </c:pt>
                <c:pt idx="435">
                  <c:v>1.2602100000000001</c:v>
                </c:pt>
                <c:pt idx="436">
                  <c:v>1.26017</c:v>
                </c:pt>
                <c:pt idx="437">
                  <c:v>1.26017</c:v>
                </c:pt>
                <c:pt idx="438">
                  <c:v>1.2602</c:v>
                </c:pt>
                <c:pt idx="439">
                  <c:v>1.26017</c:v>
                </c:pt>
                <c:pt idx="440">
                  <c:v>1.2601800000000001</c:v>
                </c:pt>
                <c:pt idx="441">
                  <c:v>1.2601899999999999</c:v>
                </c:pt>
                <c:pt idx="442">
                  <c:v>1.2601800000000001</c:v>
                </c:pt>
                <c:pt idx="443">
                  <c:v>1.2601599999999999</c:v>
                </c:pt>
                <c:pt idx="444">
                  <c:v>1.2601899999999999</c:v>
                </c:pt>
                <c:pt idx="445">
                  <c:v>1.2601899999999999</c:v>
                </c:pt>
                <c:pt idx="446">
                  <c:v>1.2601800000000001</c:v>
                </c:pt>
                <c:pt idx="447">
                  <c:v>1.2601800000000001</c:v>
                </c:pt>
                <c:pt idx="448">
                  <c:v>1.26013</c:v>
                </c:pt>
                <c:pt idx="449">
                  <c:v>1.2602</c:v>
                </c:pt>
                <c:pt idx="450">
                  <c:v>1.2601800000000001</c:v>
                </c:pt>
                <c:pt idx="451">
                  <c:v>1.26017</c:v>
                </c:pt>
                <c:pt idx="452">
                  <c:v>1.2602100000000001</c:v>
                </c:pt>
                <c:pt idx="453">
                  <c:v>1.2601800000000001</c:v>
                </c:pt>
                <c:pt idx="454">
                  <c:v>1.2602199999999999</c:v>
                </c:pt>
                <c:pt idx="455">
                  <c:v>1.2602199999999999</c:v>
                </c:pt>
                <c:pt idx="456">
                  <c:v>1.26014</c:v>
                </c:pt>
                <c:pt idx="457">
                  <c:v>1.2601800000000001</c:v>
                </c:pt>
                <c:pt idx="458">
                  <c:v>1.26017</c:v>
                </c:pt>
                <c:pt idx="459">
                  <c:v>1.26017</c:v>
                </c:pt>
                <c:pt idx="460">
                  <c:v>1.2601500000000001</c:v>
                </c:pt>
                <c:pt idx="461">
                  <c:v>1.26017</c:v>
                </c:pt>
                <c:pt idx="462">
                  <c:v>1.2602199999999999</c:v>
                </c:pt>
                <c:pt idx="463">
                  <c:v>1.2602</c:v>
                </c:pt>
                <c:pt idx="464">
                  <c:v>1.2602100000000001</c:v>
                </c:pt>
                <c:pt idx="465">
                  <c:v>1.26017</c:v>
                </c:pt>
                <c:pt idx="466">
                  <c:v>1.2601899999999999</c:v>
                </c:pt>
                <c:pt idx="467">
                  <c:v>1.2602</c:v>
                </c:pt>
                <c:pt idx="468">
                  <c:v>1.2601899999999999</c:v>
                </c:pt>
                <c:pt idx="469">
                  <c:v>1.26017</c:v>
                </c:pt>
                <c:pt idx="470">
                  <c:v>1.2601899999999999</c:v>
                </c:pt>
                <c:pt idx="471">
                  <c:v>1.2601800000000001</c:v>
                </c:pt>
                <c:pt idx="472">
                  <c:v>1.2601899999999999</c:v>
                </c:pt>
                <c:pt idx="473">
                  <c:v>1.26017</c:v>
                </c:pt>
                <c:pt idx="474">
                  <c:v>1.2601599999999999</c:v>
                </c:pt>
                <c:pt idx="475">
                  <c:v>1.2601899999999999</c:v>
                </c:pt>
                <c:pt idx="476">
                  <c:v>1.2602</c:v>
                </c:pt>
                <c:pt idx="477">
                  <c:v>1.2601899999999999</c:v>
                </c:pt>
                <c:pt idx="478">
                  <c:v>1.26017</c:v>
                </c:pt>
                <c:pt idx="479">
                  <c:v>1.2601800000000001</c:v>
                </c:pt>
                <c:pt idx="480">
                  <c:v>1.2601800000000001</c:v>
                </c:pt>
                <c:pt idx="481">
                  <c:v>1.2601599999999999</c:v>
                </c:pt>
                <c:pt idx="482">
                  <c:v>1.2601500000000001</c:v>
                </c:pt>
                <c:pt idx="483">
                  <c:v>1.2602</c:v>
                </c:pt>
                <c:pt idx="484">
                  <c:v>1.26023</c:v>
                </c:pt>
                <c:pt idx="485">
                  <c:v>1.2602100000000001</c:v>
                </c:pt>
                <c:pt idx="486">
                  <c:v>1.2601899999999999</c:v>
                </c:pt>
                <c:pt idx="487">
                  <c:v>1.2602</c:v>
                </c:pt>
                <c:pt idx="488">
                  <c:v>1.2601899999999999</c:v>
                </c:pt>
                <c:pt idx="489">
                  <c:v>1.2601800000000001</c:v>
                </c:pt>
                <c:pt idx="490">
                  <c:v>1.2602</c:v>
                </c:pt>
                <c:pt idx="491">
                  <c:v>1.2601800000000001</c:v>
                </c:pt>
                <c:pt idx="492">
                  <c:v>1.2601899999999999</c:v>
                </c:pt>
                <c:pt idx="493">
                  <c:v>1.2602</c:v>
                </c:pt>
                <c:pt idx="494">
                  <c:v>1.2601899999999999</c:v>
                </c:pt>
                <c:pt idx="495">
                  <c:v>1.26017</c:v>
                </c:pt>
                <c:pt idx="496">
                  <c:v>1.2602100000000001</c:v>
                </c:pt>
                <c:pt idx="497">
                  <c:v>1.2602199999999999</c:v>
                </c:pt>
                <c:pt idx="498">
                  <c:v>1.2602100000000001</c:v>
                </c:pt>
                <c:pt idx="499">
                  <c:v>1.2602100000000001</c:v>
                </c:pt>
                <c:pt idx="500">
                  <c:v>1.2601899999999999</c:v>
                </c:pt>
                <c:pt idx="501">
                  <c:v>1.2601500000000001</c:v>
                </c:pt>
                <c:pt idx="502">
                  <c:v>1.2601800000000001</c:v>
                </c:pt>
                <c:pt idx="503">
                  <c:v>1.2602</c:v>
                </c:pt>
                <c:pt idx="504">
                  <c:v>1.2601899999999999</c:v>
                </c:pt>
                <c:pt idx="505">
                  <c:v>1.2602100000000001</c:v>
                </c:pt>
                <c:pt idx="506">
                  <c:v>1.2602</c:v>
                </c:pt>
                <c:pt idx="507">
                  <c:v>1.26024</c:v>
                </c:pt>
                <c:pt idx="508">
                  <c:v>1.2601899999999999</c:v>
                </c:pt>
                <c:pt idx="509">
                  <c:v>1.2602</c:v>
                </c:pt>
                <c:pt idx="510">
                  <c:v>1.2601800000000001</c:v>
                </c:pt>
                <c:pt idx="511">
                  <c:v>1.2602100000000001</c:v>
                </c:pt>
                <c:pt idx="512">
                  <c:v>1.2601800000000001</c:v>
                </c:pt>
                <c:pt idx="513">
                  <c:v>1.2602</c:v>
                </c:pt>
                <c:pt idx="514">
                  <c:v>1.2602</c:v>
                </c:pt>
                <c:pt idx="515">
                  <c:v>1.2602</c:v>
                </c:pt>
                <c:pt idx="516">
                  <c:v>1.2601800000000001</c:v>
                </c:pt>
                <c:pt idx="517">
                  <c:v>1.2602100000000001</c:v>
                </c:pt>
                <c:pt idx="518">
                  <c:v>1.2602</c:v>
                </c:pt>
                <c:pt idx="519">
                  <c:v>1.2602</c:v>
                </c:pt>
                <c:pt idx="520">
                  <c:v>1.2602</c:v>
                </c:pt>
                <c:pt idx="521">
                  <c:v>1.2602199999999999</c:v>
                </c:pt>
                <c:pt idx="522">
                  <c:v>1.26023</c:v>
                </c:pt>
                <c:pt idx="523">
                  <c:v>1.2601800000000001</c:v>
                </c:pt>
                <c:pt idx="524">
                  <c:v>1.26023</c:v>
                </c:pt>
                <c:pt idx="525">
                  <c:v>1.2601800000000001</c:v>
                </c:pt>
                <c:pt idx="526">
                  <c:v>1.2602199999999999</c:v>
                </c:pt>
                <c:pt idx="527">
                  <c:v>1.2601899999999999</c:v>
                </c:pt>
                <c:pt idx="528">
                  <c:v>1.2601800000000001</c:v>
                </c:pt>
                <c:pt idx="529">
                  <c:v>1.2601599999999999</c:v>
                </c:pt>
                <c:pt idx="530">
                  <c:v>1.2601800000000001</c:v>
                </c:pt>
                <c:pt idx="531">
                  <c:v>1.2602</c:v>
                </c:pt>
                <c:pt idx="532">
                  <c:v>1.2602100000000001</c:v>
                </c:pt>
                <c:pt idx="533">
                  <c:v>1.2602100000000001</c:v>
                </c:pt>
                <c:pt idx="534">
                  <c:v>1.26023</c:v>
                </c:pt>
                <c:pt idx="535">
                  <c:v>1.2602100000000001</c:v>
                </c:pt>
                <c:pt idx="536">
                  <c:v>1.2601899999999999</c:v>
                </c:pt>
                <c:pt idx="537">
                  <c:v>1.2601899999999999</c:v>
                </c:pt>
                <c:pt idx="538">
                  <c:v>1.2602199999999999</c:v>
                </c:pt>
                <c:pt idx="539">
                  <c:v>1.2602199999999999</c:v>
                </c:pt>
                <c:pt idx="540">
                  <c:v>1.2602199999999999</c:v>
                </c:pt>
                <c:pt idx="541">
                  <c:v>1.2602100000000001</c:v>
                </c:pt>
                <c:pt idx="542">
                  <c:v>1.2602199999999999</c:v>
                </c:pt>
                <c:pt idx="543">
                  <c:v>1.2602100000000001</c:v>
                </c:pt>
                <c:pt idx="544">
                  <c:v>1.2602100000000001</c:v>
                </c:pt>
                <c:pt idx="545">
                  <c:v>1.2602</c:v>
                </c:pt>
                <c:pt idx="546">
                  <c:v>1.2602100000000001</c:v>
                </c:pt>
                <c:pt idx="547">
                  <c:v>1.2601599999999999</c:v>
                </c:pt>
                <c:pt idx="548">
                  <c:v>1.2602</c:v>
                </c:pt>
                <c:pt idx="549">
                  <c:v>1.2601800000000001</c:v>
                </c:pt>
                <c:pt idx="550">
                  <c:v>1.2602</c:v>
                </c:pt>
                <c:pt idx="551">
                  <c:v>1.26023</c:v>
                </c:pt>
                <c:pt idx="552">
                  <c:v>1.2602199999999999</c:v>
                </c:pt>
                <c:pt idx="553">
                  <c:v>1.2602</c:v>
                </c:pt>
                <c:pt idx="554">
                  <c:v>1.2601899999999999</c:v>
                </c:pt>
                <c:pt idx="555">
                  <c:v>1.2602</c:v>
                </c:pt>
                <c:pt idx="556">
                  <c:v>1.2602199999999999</c:v>
                </c:pt>
                <c:pt idx="557">
                  <c:v>1.2602100000000001</c:v>
                </c:pt>
                <c:pt idx="558">
                  <c:v>1.2601800000000001</c:v>
                </c:pt>
                <c:pt idx="559">
                  <c:v>1.2601800000000001</c:v>
                </c:pt>
                <c:pt idx="560">
                  <c:v>1.2601800000000001</c:v>
                </c:pt>
                <c:pt idx="561">
                  <c:v>1.2602</c:v>
                </c:pt>
                <c:pt idx="562">
                  <c:v>1.2602</c:v>
                </c:pt>
                <c:pt idx="563">
                  <c:v>1.2602100000000001</c:v>
                </c:pt>
                <c:pt idx="564">
                  <c:v>1.2602</c:v>
                </c:pt>
                <c:pt idx="565">
                  <c:v>1.2601899999999999</c:v>
                </c:pt>
                <c:pt idx="566">
                  <c:v>1.26017</c:v>
                </c:pt>
                <c:pt idx="567">
                  <c:v>1.2601899999999999</c:v>
                </c:pt>
                <c:pt idx="568">
                  <c:v>1.2601899999999999</c:v>
                </c:pt>
                <c:pt idx="569">
                  <c:v>1.26023</c:v>
                </c:pt>
                <c:pt idx="570">
                  <c:v>1.2602100000000001</c:v>
                </c:pt>
                <c:pt idx="571">
                  <c:v>1.2602100000000001</c:v>
                </c:pt>
                <c:pt idx="572">
                  <c:v>1.2602199999999999</c:v>
                </c:pt>
                <c:pt idx="573">
                  <c:v>1.2602</c:v>
                </c:pt>
                <c:pt idx="574">
                  <c:v>1.2602100000000001</c:v>
                </c:pt>
                <c:pt idx="575">
                  <c:v>1.2602</c:v>
                </c:pt>
                <c:pt idx="576">
                  <c:v>1.26023</c:v>
                </c:pt>
                <c:pt idx="577">
                  <c:v>1.26024</c:v>
                </c:pt>
                <c:pt idx="578">
                  <c:v>1.2602</c:v>
                </c:pt>
                <c:pt idx="579">
                  <c:v>1.26023</c:v>
                </c:pt>
                <c:pt idx="580">
                  <c:v>1.26023</c:v>
                </c:pt>
                <c:pt idx="581">
                  <c:v>1.2602100000000001</c:v>
                </c:pt>
                <c:pt idx="582">
                  <c:v>1.2602100000000001</c:v>
                </c:pt>
                <c:pt idx="583">
                  <c:v>1.2602199999999999</c:v>
                </c:pt>
                <c:pt idx="584">
                  <c:v>1.2602100000000001</c:v>
                </c:pt>
                <c:pt idx="585">
                  <c:v>1.2602</c:v>
                </c:pt>
                <c:pt idx="586">
                  <c:v>1.2602100000000001</c:v>
                </c:pt>
                <c:pt idx="587">
                  <c:v>1.26023</c:v>
                </c:pt>
                <c:pt idx="588">
                  <c:v>1.2602199999999999</c:v>
                </c:pt>
                <c:pt idx="589">
                  <c:v>1.2602</c:v>
                </c:pt>
                <c:pt idx="590">
                  <c:v>1.2601899999999999</c:v>
                </c:pt>
                <c:pt idx="591">
                  <c:v>1.2602</c:v>
                </c:pt>
                <c:pt idx="592">
                  <c:v>1.2601800000000001</c:v>
                </c:pt>
                <c:pt idx="593">
                  <c:v>1.26023</c:v>
                </c:pt>
                <c:pt idx="594">
                  <c:v>1.2602199999999999</c:v>
                </c:pt>
                <c:pt idx="595">
                  <c:v>1.26024</c:v>
                </c:pt>
                <c:pt idx="596">
                  <c:v>1.2602100000000001</c:v>
                </c:pt>
                <c:pt idx="597">
                  <c:v>1.2602100000000001</c:v>
                </c:pt>
                <c:pt idx="598">
                  <c:v>1.2602</c:v>
                </c:pt>
                <c:pt idx="599">
                  <c:v>1.2601899999999999</c:v>
                </c:pt>
                <c:pt idx="600">
                  <c:v>1.2602100000000001</c:v>
                </c:pt>
                <c:pt idx="601">
                  <c:v>1.2602199999999999</c:v>
                </c:pt>
                <c:pt idx="602">
                  <c:v>1.2602599999999999</c:v>
                </c:pt>
                <c:pt idx="603">
                  <c:v>1.2602100000000001</c:v>
                </c:pt>
                <c:pt idx="604">
                  <c:v>1.26023</c:v>
                </c:pt>
                <c:pt idx="605">
                  <c:v>1.26023</c:v>
                </c:pt>
                <c:pt idx="606">
                  <c:v>1.2602500000000001</c:v>
                </c:pt>
                <c:pt idx="607">
                  <c:v>1.2602100000000001</c:v>
                </c:pt>
                <c:pt idx="608">
                  <c:v>1.2601899999999999</c:v>
                </c:pt>
                <c:pt idx="609">
                  <c:v>1.2602</c:v>
                </c:pt>
                <c:pt idx="610">
                  <c:v>1.2601800000000001</c:v>
                </c:pt>
                <c:pt idx="611">
                  <c:v>1.2602199999999999</c:v>
                </c:pt>
                <c:pt idx="612">
                  <c:v>1.2601800000000001</c:v>
                </c:pt>
                <c:pt idx="613">
                  <c:v>1.2602</c:v>
                </c:pt>
                <c:pt idx="614">
                  <c:v>1.26024</c:v>
                </c:pt>
                <c:pt idx="615">
                  <c:v>1.26023</c:v>
                </c:pt>
                <c:pt idx="616">
                  <c:v>1.2602</c:v>
                </c:pt>
                <c:pt idx="617">
                  <c:v>1.26024</c:v>
                </c:pt>
                <c:pt idx="618">
                  <c:v>1.2602</c:v>
                </c:pt>
                <c:pt idx="619">
                  <c:v>1.2602100000000001</c:v>
                </c:pt>
                <c:pt idx="620">
                  <c:v>1.26023</c:v>
                </c:pt>
                <c:pt idx="621">
                  <c:v>1.2602199999999999</c:v>
                </c:pt>
                <c:pt idx="622">
                  <c:v>1.2602</c:v>
                </c:pt>
                <c:pt idx="623">
                  <c:v>1.2602199999999999</c:v>
                </c:pt>
                <c:pt idx="624">
                  <c:v>1.26023</c:v>
                </c:pt>
                <c:pt idx="625">
                  <c:v>1.26024</c:v>
                </c:pt>
                <c:pt idx="626">
                  <c:v>1.2602199999999999</c:v>
                </c:pt>
                <c:pt idx="627">
                  <c:v>1.26023</c:v>
                </c:pt>
                <c:pt idx="628">
                  <c:v>1.2601800000000001</c:v>
                </c:pt>
                <c:pt idx="629">
                  <c:v>1.2602100000000001</c:v>
                </c:pt>
                <c:pt idx="630">
                  <c:v>1.2602100000000001</c:v>
                </c:pt>
                <c:pt idx="631">
                  <c:v>1.2602100000000001</c:v>
                </c:pt>
                <c:pt idx="632">
                  <c:v>1.2602100000000001</c:v>
                </c:pt>
                <c:pt idx="633">
                  <c:v>1.2602199999999999</c:v>
                </c:pt>
                <c:pt idx="634">
                  <c:v>1.26024</c:v>
                </c:pt>
                <c:pt idx="635">
                  <c:v>1.26023</c:v>
                </c:pt>
                <c:pt idx="636">
                  <c:v>1.26024</c:v>
                </c:pt>
                <c:pt idx="637">
                  <c:v>1.2602</c:v>
                </c:pt>
                <c:pt idx="638">
                  <c:v>1.2602500000000001</c:v>
                </c:pt>
                <c:pt idx="639">
                  <c:v>1.2602</c:v>
                </c:pt>
                <c:pt idx="640">
                  <c:v>1.26024</c:v>
                </c:pt>
                <c:pt idx="641">
                  <c:v>1.26023</c:v>
                </c:pt>
                <c:pt idx="642">
                  <c:v>1.26024</c:v>
                </c:pt>
                <c:pt idx="643">
                  <c:v>1.2602100000000001</c:v>
                </c:pt>
                <c:pt idx="644">
                  <c:v>1.2602599999999999</c:v>
                </c:pt>
                <c:pt idx="645">
                  <c:v>1.26037</c:v>
                </c:pt>
                <c:pt idx="646">
                  <c:v>1.26041</c:v>
                </c:pt>
                <c:pt idx="647">
                  <c:v>1.26048</c:v>
                </c:pt>
                <c:pt idx="648">
                  <c:v>1.26057</c:v>
                </c:pt>
                <c:pt idx="649">
                  <c:v>1.2606299999999999</c:v>
                </c:pt>
                <c:pt idx="650">
                  <c:v>1.26067</c:v>
                </c:pt>
                <c:pt idx="651">
                  <c:v>1.26075</c:v>
                </c:pt>
                <c:pt idx="652">
                  <c:v>1.26078</c:v>
                </c:pt>
                <c:pt idx="653">
                  <c:v>1.2608299999999999</c:v>
                </c:pt>
                <c:pt idx="654">
                  <c:v>1.2608600000000001</c:v>
                </c:pt>
                <c:pt idx="655">
                  <c:v>1.2608900000000001</c:v>
                </c:pt>
                <c:pt idx="656">
                  <c:v>1.2609300000000001</c:v>
                </c:pt>
                <c:pt idx="657">
                  <c:v>1.2609699999999999</c:v>
                </c:pt>
                <c:pt idx="658">
                  <c:v>1.26098</c:v>
                </c:pt>
                <c:pt idx="659">
                  <c:v>1.2609900000000001</c:v>
                </c:pt>
                <c:pt idx="660">
                  <c:v>1.26102</c:v>
                </c:pt>
                <c:pt idx="661">
                  <c:v>1.2610399999999999</c:v>
                </c:pt>
                <c:pt idx="662">
                  <c:v>1.26109</c:v>
                </c:pt>
                <c:pt idx="663">
                  <c:v>1.26112</c:v>
                </c:pt>
                <c:pt idx="664">
                  <c:v>1.26115</c:v>
                </c:pt>
                <c:pt idx="665">
                  <c:v>1.2611699999999999</c:v>
                </c:pt>
                <c:pt idx="666">
                  <c:v>1.26118</c:v>
                </c:pt>
                <c:pt idx="667">
                  <c:v>1.2612000000000001</c:v>
                </c:pt>
                <c:pt idx="668">
                  <c:v>1.26126</c:v>
                </c:pt>
                <c:pt idx="669">
                  <c:v>1.26126</c:v>
                </c:pt>
                <c:pt idx="670">
                  <c:v>1.2613300000000001</c:v>
                </c:pt>
                <c:pt idx="671">
                  <c:v>1.2613300000000001</c:v>
                </c:pt>
                <c:pt idx="672">
                  <c:v>1.26136</c:v>
                </c:pt>
                <c:pt idx="673">
                  <c:v>1.2613799999999999</c:v>
                </c:pt>
                <c:pt idx="674">
                  <c:v>1.2614300000000001</c:v>
                </c:pt>
                <c:pt idx="675">
                  <c:v>1.2614099999999999</c:v>
                </c:pt>
                <c:pt idx="676">
                  <c:v>1.26145</c:v>
                </c:pt>
                <c:pt idx="677">
                  <c:v>1.2615000000000001</c:v>
                </c:pt>
                <c:pt idx="678">
                  <c:v>1.26149</c:v>
                </c:pt>
                <c:pt idx="679">
                  <c:v>1.26152</c:v>
                </c:pt>
                <c:pt idx="680">
                  <c:v>1.2615799999999999</c:v>
                </c:pt>
                <c:pt idx="681">
                  <c:v>1.26162</c:v>
                </c:pt>
                <c:pt idx="682">
                  <c:v>1.2616000000000001</c:v>
                </c:pt>
                <c:pt idx="683">
                  <c:v>1.2616700000000001</c:v>
                </c:pt>
                <c:pt idx="684">
                  <c:v>1.2617100000000001</c:v>
                </c:pt>
                <c:pt idx="685">
                  <c:v>1.26173</c:v>
                </c:pt>
                <c:pt idx="686">
                  <c:v>1.2617799999999999</c:v>
                </c:pt>
                <c:pt idx="687">
                  <c:v>1.26176</c:v>
                </c:pt>
                <c:pt idx="688">
                  <c:v>1.2618</c:v>
                </c:pt>
                <c:pt idx="689">
                  <c:v>1.2618199999999999</c:v>
                </c:pt>
                <c:pt idx="690">
                  <c:v>1.26186</c:v>
                </c:pt>
                <c:pt idx="691">
                  <c:v>1.26189</c:v>
                </c:pt>
                <c:pt idx="692">
                  <c:v>1.26189</c:v>
                </c:pt>
                <c:pt idx="693">
                  <c:v>1.26193</c:v>
                </c:pt>
                <c:pt idx="694">
                  <c:v>1.2619499999999999</c:v>
                </c:pt>
                <c:pt idx="695">
                  <c:v>1.26197</c:v>
                </c:pt>
                <c:pt idx="696">
                  <c:v>1.26203</c:v>
                </c:pt>
                <c:pt idx="697">
                  <c:v>1.2620400000000001</c:v>
                </c:pt>
                <c:pt idx="698">
                  <c:v>1.2620899999999999</c:v>
                </c:pt>
                <c:pt idx="699">
                  <c:v>1.2620899999999999</c:v>
                </c:pt>
                <c:pt idx="700">
                  <c:v>1.26214</c:v>
                </c:pt>
                <c:pt idx="701">
                  <c:v>1.2621599999999999</c:v>
                </c:pt>
                <c:pt idx="702">
                  <c:v>1.2621599999999999</c:v>
                </c:pt>
                <c:pt idx="703">
                  <c:v>1.2622100000000001</c:v>
                </c:pt>
                <c:pt idx="704">
                  <c:v>1.26224</c:v>
                </c:pt>
                <c:pt idx="705">
                  <c:v>1.26224</c:v>
                </c:pt>
                <c:pt idx="706">
                  <c:v>1.2622500000000001</c:v>
                </c:pt>
                <c:pt idx="707">
                  <c:v>1.2622800000000001</c:v>
                </c:pt>
                <c:pt idx="708">
                  <c:v>1.26231</c:v>
                </c:pt>
                <c:pt idx="709">
                  <c:v>1.26233</c:v>
                </c:pt>
                <c:pt idx="710">
                  <c:v>1.26234</c:v>
                </c:pt>
                <c:pt idx="711">
                  <c:v>1.2623599999999999</c:v>
                </c:pt>
                <c:pt idx="712">
                  <c:v>1.2623899999999999</c:v>
                </c:pt>
                <c:pt idx="713">
                  <c:v>1.26244</c:v>
                </c:pt>
                <c:pt idx="714">
                  <c:v>1.2624200000000001</c:v>
                </c:pt>
                <c:pt idx="715">
                  <c:v>1.2624599999999999</c:v>
                </c:pt>
                <c:pt idx="716">
                  <c:v>1.26248</c:v>
                </c:pt>
                <c:pt idx="717">
                  <c:v>1.26247</c:v>
                </c:pt>
                <c:pt idx="718">
                  <c:v>1.2625</c:v>
                </c:pt>
                <c:pt idx="719">
                  <c:v>1.2625</c:v>
                </c:pt>
                <c:pt idx="720">
                  <c:v>1.26258</c:v>
                </c:pt>
                <c:pt idx="721">
                  <c:v>1.26258</c:v>
                </c:pt>
                <c:pt idx="722">
                  <c:v>1.26261</c:v>
                </c:pt>
                <c:pt idx="723">
                  <c:v>1.26261</c:v>
                </c:pt>
                <c:pt idx="724">
                  <c:v>1.26261</c:v>
                </c:pt>
                <c:pt idx="725">
                  <c:v>1.2626599999999999</c:v>
                </c:pt>
                <c:pt idx="726">
                  <c:v>1.26267</c:v>
                </c:pt>
                <c:pt idx="727">
                  <c:v>1.26268</c:v>
                </c:pt>
                <c:pt idx="728">
                  <c:v>1.26271</c:v>
                </c:pt>
                <c:pt idx="729">
                  <c:v>1.26274</c:v>
                </c:pt>
                <c:pt idx="730">
                  <c:v>1.26275</c:v>
                </c:pt>
                <c:pt idx="731">
                  <c:v>1.26275</c:v>
                </c:pt>
                <c:pt idx="732">
                  <c:v>1.2627600000000001</c:v>
                </c:pt>
                <c:pt idx="733">
                  <c:v>1.2627900000000001</c:v>
                </c:pt>
                <c:pt idx="734">
                  <c:v>1.26281</c:v>
                </c:pt>
                <c:pt idx="735">
                  <c:v>1.26284</c:v>
                </c:pt>
                <c:pt idx="736">
                  <c:v>1.2628200000000001</c:v>
                </c:pt>
                <c:pt idx="737">
                  <c:v>1.2628600000000001</c:v>
                </c:pt>
                <c:pt idx="738">
                  <c:v>1.2628699999999999</c:v>
                </c:pt>
                <c:pt idx="739">
                  <c:v>1.2628999999999999</c:v>
                </c:pt>
                <c:pt idx="740">
                  <c:v>1.2628999999999999</c:v>
                </c:pt>
                <c:pt idx="741">
                  <c:v>1.2629300000000001</c:v>
                </c:pt>
                <c:pt idx="742">
                  <c:v>1.26291</c:v>
                </c:pt>
                <c:pt idx="743">
                  <c:v>1.26294</c:v>
                </c:pt>
                <c:pt idx="744">
                  <c:v>1.26294</c:v>
                </c:pt>
                <c:pt idx="745">
                  <c:v>1.2629699999999999</c:v>
                </c:pt>
                <c:pt idx="746">
                  <c:v>1.2629999999999999</c:v>
                </c:pt>
                <c:pt idx="747">
                  <c:v>1.26298</c:v>
                </c:pt>
                <c:pt idx="748">
                  <c:v>1.2630300000000001</c:v>
                </c:pt>
                <c:pt idx="749">
                  <c:v>1.26301</c:v>
                </c:pt>
                <c:pt idx="750">
                  <c:v>1.2630300000000001</c:v>
                </c:pt>
                <c:pt idx="751">
                  <c:v>1.26302</c:v>
                </c:pt>
                <c:pt idx="752">
                  <c:v>1.2630300000000001</c:v>
                </c:pt>
                <c:pt idx="753">
                  <c:v>1.26305</c:v>
                </c:pt>
                <c:pt idx="754">
                  <c:v>1.2630699999999999</c:v>
                </c:pt>
                <c:pt idx="755">
                  <c:v>1.26309</c:v>
                </c:pt>
                <c:pt idx="756">
                  <c:v>1.26312</c:v>
                </c:pt>
                <c:pt idx="757">
                  <c:v>1.26309</c:v>
                </c:pt>
                <c:pt idx="758">
                  <c:v>1.2631300000000001</c:v>
                </c:pt>
                <c:pt idx="759">
                  <c:v>1.2631399999999999</c:v>
                </c:pt>
                <c:pt idx="760">
                  <c:v>1.26315</c:v>
                </c:pt>
                <c:pt idx="761">
                  <c:v>1.2631699999999999</c:v>
                </c:pt>
                <c:pt idx="762">
                  <c:v>1.26318</c:v>
                </c:pt>
                <c:pt idx="763">
                  <c:v>1.26319</c:v>
                </c:pt>
                <c:pt idx="764">
                  <c:v>1.2631699999999999</c:v>
                </c:pt>
                <c:pt idx="765">
                  <c:v>1.26322</c:v>
                </c:pt>
                <c:pt idx="766">
                  <c:v>1.2632300000000001</c:v>
                </c:pt>
                <c:pt idx="767">
                  <c:v>1.26322</c:v>
                </c:pt>
                <c:pt idx="768">
                  <c:v>1.2632399999999999</c:v>
                </c:pt>
                <c:pt idx="769">
                  <c:v>1.2632399999999999</c:v>
                </c:pt>
                <c:pt idx="770">
                  <c:v>1.26326</c:v>
                </c:pt>
                <c:pt idx="771">
                  <c:v>1.26326</c:v>
                </c:pt>
                <c:pt idx="772">
                  <c:v>1.2632699999999999</c:v>
                </c:pt>
                <c:pt idx="773">
                  <c:v>1.26328</c:v>
                </c:pt>
                <c:pt idx="774">
                  <c:v>1.26329</c:v>
                </c:pt>
                <c:pt idx="775">
                  <c:v>1.2633000000000001</c:v>
                </c:pt>
                <c:pt idx="776">
                  <c:v>1.2633099999999999</c:v>
                </c:pt>
                <c:pt idx="777">
                  <c:v>1.2633300000000001</c:v>
                </c:pt>
                <c:pt idx="778">
                  <c:v>1.2633099999999999</c:v>
                </c:pt>
                <c:pt idx="779">
                  <c:v>1.26332</c:v>
                </c:pt>
                <c:pt idx="780">
                  <c:v>1.2633399999999999</c:v>
                </c:pt>
                <c:pt idx="781">
                  <c:v>1.26336</c:v>
                </c:pt>
                <c:pt idx="782">
                  <c:v>1.26336</c:v>
                </c:pt>
                <c:pt idx="783">
                  <c:v>1.26335</c:v>
                </c:pt>
                <c:pt idx="784">
                  <c:v>1.26335</c:v>
                </c:pt>
                <c:pt idx="785">
                  <c:v>1.2633799999999999</c:v>
                </c:pt>
                <c:pt idx="786">
                  <c:v>1.2634000000000001</c:v>
                </c:pt>
                <c:pt idx="787">
                  <c:v>1.2634000000000001</c:v>
                </c:pt>
                <c:pt idx="788">
                  <c:v>1.26342</c:v>
                </c:pt>
                <c:pt idx="789">
                  <c:v>1.26342</c:v>
                </c:pt>
                <c:pt idx="790">
                  <c:v>1.2634300000000001</c:v>
                </c:pt>
                <c:pt idx="791">
                  <c:v>1.2634099999999999</c:v>
                </c:pt>
                <c:pt idx="792">
                  <c:v>1.26345</c:v>
                </c:pt>
                <c:pt idx="793">
                  <c:v>1.26345</c:v>
                </c:pt>
                <c:pt idx="794">
                  <c:v>1.26345</c:v>
                </c:pt>
                <c:pt idx="795">
                  <c:v>1.26346</c:v>
                </c:pt>
                <c:pt idx="796">
                  <c:v>1.2634799999999999</c:v>
                </c:pt>
                <c:pt idx="797">
                  <c:v>1.2634700000000001</c:v>
                </c:pt>
                <c:pt idx="798">
                  <c:v>1.2635000000000001</c:v>
                </c:pt>
                <c:pt idx="799">
                  <c:v>1.2635099999999999</c:v>
                </c:pt>
                <c:pt idx="800">
                  <c:v>1.2635000000000001</c:v>
                </c:pt>
                <c:pt idx="801">
                  <c:v>1.2635099999999999</c:v>
                </c:pt>
                <c:pt idx="802">
                  <c:v>1.26353</c:v>
                </c:pt>
                <c:pt idx="803">
                  <c:v>1.26349</c:v>
                </c:pt>
                <c:pt idx="804">
                  <c:v>1.2635400000000001</c:v>
                </c:pt>
                <c:pt idx="805">
                  <c:v>1.26353</c:v>
                </c:pt>
                <c:pt idx="806">
                  <c:v>1.26353</c:v>
                </c:pt>
                <c:pt idx="807">
                  <c:v>1.2635400000000001</c:v>
                </c:pt>
                <c:pt idx="808">
                  <c:v>1.2635099999999999</c:v>
                </c:pt>
                <c:pt idx="809">
                  <c:v>1.26352</c:v>
                </c:pt>
                <c:pt idx="810">
                  <c:v>1.2635799999999999</c:v>
                </c:pt>
                <c:pt idx="811">
                  <c:v>1.26356</c:v>
                </c:pt>
                <c:pt idx="812">
                  <c:v>1.26355</c:v>
                </c:pt>
                <c:pt idx="813">
                  <c:v>1.2635400000000001</c:v>
                </c:pt>
                <c:pt idx="814">
                  <c:v>1.2635400000000001</c:v>
                </c:pt>
                <c:pt idx="815">
                  <c:v>1.2635400000000001</c:v>
                </c:pt>
                <c:pt idx="816">
                  <c:v>1.26356</c:v>
                </c:pt>
                <c:pt idx="817">
                  <c:v>1.26353</c:v>
                </c:pt>
                <c:pt idx="818">
                  <c:v>1.2635700000000001</c:v>
                </c:pt>
                <c:pt idx="819">
                  <c:v>1.2635700000000001</c:v>
                </c:pt>
                <c:pt idx="820">
                  <c:v>1.2635700000000001</c:v>
                </c:pt>
                <c:pt idx="821">
                  <c:v>1.2636099999999999</c:v>
                </c:pt>
                <c:pt idx="822">
                  <c:v>1.2635799999999999</c:v>
                </c:pt>
                <c:pt idx="823">
                  <c:v>1.2635799999999999</c:v>
                </c:pt>
                <c:pt idx="824">
                  <c:v>1.2635799999999999</c:v>
                </c:pt>
                <c:pt idx="825">
                  <c:v>1.26359</c:v>
                </c:pt>
                <c:pt idx="826">
                  <c:v>1.2636000000000001</c:v>
                </c:pt>
                <c:pt idx="827">
                  <c:v>1.2635799999999999</c:v>
                </c:pt>
                <c:pt idx="828">
                  <c:v>1.2635799999999999</c:v>
                </c:pt>
                <c:pt idx="829">
                  <c:v>1.2636099999999999</c:v>
                </c:pt>
                <c:pt idx="830">
                  <c:v>1.26362</c:v>
                </c:pt>
                <c:pt idx="831">
                  <c:v>1.2636099999999999</c:v>
                </c:pt>
                <c:pt idx="832">
                  <c:v>1.2636000000000001</c:v>
                </c:pt>
                <c:pt idx="833">
                  <c:v>1.2636000000000001</c:v>
                </c:pt>
                <c:pt idx="834">
                  <c:v>1.26362</c:v>
                </c:pt>
                <c:pt idx="835">
                  <c:v>1.26362</c:v>
                </c:pt>
                <c:pt idx="836">
                  <c:v>1.2636000000000001</c:v>
                </c:pt>
                <c:pt idx="837">
                  <c:v>1.2636000000000001</c:v>
                </c:pt>
                <c:pt idx="838">
                  <c:v>1.26359</c:v>
                </c:pt>
                <c:pt idx="839">
                  <c:v>1.26363</c:v>
                </c:pt>
                <c:pt idx="840">
                  <c:v>1.26363</c:v>
                </c:pt>
                <c:pt idx="841">
                  <c:v>1.2636400000000001</c:v>
                </c:pt>
                <c:pt idx="842">
                  <c:v>1.2636099999999999</c:v>
                </c:pt>
                <c:pt idx="843">
                  <c:v>1.2636099999999999</c:v>
                </c:pt>
                <c:pt idx="844">
                  <c:v>1.26359</c:v>
                </c:pt>
                <c:pt idx="845">
                  <c:v>1.26362</c:v>
                </c:pt>
                <c:pt idx="846">
                  <c:v>1.2636000000000001</c:v>
                </c:pt>
                <c:pt idx="847">
                  <c:v>1.2636499999999999</c:v>
                </c:pt>
                <c:pt idx="848">
                  <c:v>1.26359</c:v>
                </c:pt>
                <c:pt idx="849">
                  <c:v>1.2635799999999999</c:v>
                </c:pt>
                <c:pt idx="850">
                  <c:v>1.26356</c:v>
                </c:pt>
                <c:pt idx="851">
                  <c:v>1.26359</c:v>
                </c:pt>
                <c:pt idx="852">
                  <c:v>1.2636099999999999</c:v>
                </c:pt>
                <c:pt idx="853">
                  <c:v>1.2635799999999999</c:v>
                </c:pt>
                <c:pt idx="854">
                  <c:v>1.26356</c:v>
                </c:pt>
                <c:pt idx="855">
                  <c:v>1.2635799999999999</c:v>
                </c:pt>
                <c:pt idx="856">
                  <c:v>1.26356</c:v>
                </c:pt>
                <c:pt idx="857">
                  <c:v>1.26356</c:v>
                </c:pt>
                <c:pt idx="858">
                  <c:v>1.26359</c:v>
                </c:pt>
                <c:pt idx="859">
                  <c:v>1.2635700000000001</c:v>
                </c:pt>
                <c:pt idx="860">
                  <c:v>1.26356</c:v>
                </c:pt>
                <c:pt idx="861">
                  <c:v>1.2635799999999999</c:v>
                </c:pt>
                <c:pt idx="862">
                  <c:v>1.2635799999999999</c:v>
                </c:pt>
                <c:pt idx="863">
                  <c:v>1.2635700000000001</c:v>
                </c:pt>
                <c:pt idx="864">
                  <c:v>1.26355</c:v>
                </c:pt>
                <c:pt idx="865">
                  <c:v>1.2635700000000001</c:v>
                </c:pt>
                <c:pt idx="866">
                  <c:v>1.26356</c:v>
                </c:pt>
                <c:pt idx="867">
                  <c:v>1.2635799999999999</c:v>
                </c:pt>
                <c:pt idx="868">
                  <c:v>1.2635799999999999</c:v>
                </c:pt>
                <c:pt idx="869">
                  <c:v>1.2635700000000001</c:v>
                </c:pt>
                <c:pt idx="870">
                  <c:v>1.2635700000000001</c:v>
                </c:pt>
                <c:pt idx="871">
                  <c:v>1.26356</c:v>
                </c:pt>
                <c:pt idx="872">
                  <c:v>1.2636000000000001</c:v>
                </c:pt>
                <c:pt idx="873">
                  <c:v>1.2635799999999999</c:v>
                </c:pt>
                <c:pt idx="874">
                  <c:v>1.26359</c:v>
                </c:pt>
                <c:pt idx="875">
                  <c:v>1.2635799999999999</c:v>
                </c:pt>
                <c:pt idx="876">
                  <c:v>1.26359</c:v>
                </c:pt>
                <c:pt idx="877">
                  <c:v>1.26359</c:v>
                </c:pt>
                <c:pt idx="878">
                  <c:v>1.26359</c:v>
                </c:pt>
                <c:pt idx="879">
                  <c:v>1.2635799999999999</c:v>
                </c:pt>
                <c:pt idx="880">
                  <c:v>1.2635799999999999</c:v>
                </c:pt>
                <c:pt idx="881">
                  <c:v>1.2636000000000001</c:v>
                </c:pt>
                <c:pt idx="882">
                  <c:v>1.2635700000000001</c:v>
                </c:pt>
                <c:pt idx="883">
                  <c:v>1.2635700000000001</c:v>
                </c:pt>
                <c:pt idx="884">
                  <c:v>1.26355</c:v>
                </c:pt>
                <c:pt idx="885">
                  <c:v>1.26359</c:v>
                </c:pt>
                <c:pt idx="886">
                  <c:v>1.26359</c:v>
                </c:pt>
                <c:pt idx="887">
                  <c:v>1.26355</c:v>
                </c:pt>
                <c:pt idx="888">
                  <c:v>1.26359</c:v>
                </c:pt>
                <c:pt idx="889">
                  <c:v>1.2635799999999999</c:v>
                </c:pt>
                <c:pt idx="890">
                  <c:v>1.2635799999999999</c:v>
                </c:pt>
                <c:pt idx="891">
                  <c:v>1.26356</c:v>
                </c:pt>
                <c:pt idx="892">
                  <c:v>1.26359</c:v>
                </c:pt>
                <c:pt idx="893">
                  <c:v>1.26355</c:v>
                </c:pt>
                <c:pt idx="894">
                  <c:v>1.2635799999999999</c:v>
                </c:pt>
                <c:pt idx="895">
                  <c:v>1.2635700000000001</c:v>
                </c:pt>
                <c:pt idx="896">
                  <c:v>1.2635799999999999</c:v>
                </c:pt>
                <c:pt idx="897">
                  <c:v>1.26355</c:v>
                </c:pt>
                <c:pt idx="898">
                  <c:v>1.2636000000000001</c:v>
                </c:pt>
                <c:pt idx="899">
                  <c:v>1.2635799999999999</c:v>
                </c:pt>
                <c:pt idx="900">
                  <c:v>1.2636000000000001</c:v>
                </c:pt>
                <c:pt idx="901">
                  <c:v>1.26355</c:v>
                </c:pt>
                <c:pt idx="902">
                  <c:v>1.26356</c:v>
                </c:pt>
                <c:pt idx="903">
                  <c:v>1.2635700000000001</c:v>
                </c:pt>
                <c:pt idx="904">
                  <c:v>1.2635700000000001</c:v>
                </c:pt>
                <c:pt idx="905">
                  <c:v>1.2635400000000001</c:v>
                </c:pt>
                <c:pt idx="906">
                  <c:v>1.2635799999999999</c:v>
                </c:pt>
                <c:pt idx="907">
                  <c:v>1.26355</c:v>
                </c:pt>
                <c:pt idx="908">
                  <c:v>1.26359</c:v>
                </c:pt>
                <c:pt idx="909">
                  <c:v>1.2635700000000001</c:v>
                </c:pt>
                <c:pt idx="910">
                  <c:v>1.26355</c:v>
                </c:pt>
                <c:pt idx="911">
                  <c:v>1.26359</c:v>
                </c:pt>
                <c:pt idx="912">
                  <c:v>1.26356</c:v>
                </c:pt>
                <c:pt idx="913">
                  <c:v>1.26356</c:v>
                </c:pt>
                <c:pt idx="914">
                  <c:v>1.2635400000000001</c:v>
                </c:pt>
                <c:pt idx="915">
                  <c:v>1.26356</c:v>
                </c:pt>
                <c:pt idx="916">
                  <c:v>1.2635400000000001</c:v>
                </c:pt>
                <c:pt idx="917">
                  <c:v>1.26356</c:v>
                </c:pt>
                <c:pt idx="918">
                  <c:v>1.26356</c:v>
                </c:pt>
                <c:pt idx="919">
                  <c:v>1.26356</c:v>
                </c:pt>
                <c:pt idx="920">
                  <c:v>1.2635700000000001</c:v>
                </c:pt>
                <c:pt idx="921">
                  <c:v>1.26356</c:v>
                </c:pt>
                <c:pt idx="922">
                  <c:v>1.2635700000000001</c:v>
                </c:pt>
                <c:pt idx="923">
                  <c:v>1.26356</c:v>
                </c:pt>
                <c:pt idx="924">
                  <c:v>1.26352</c:v>
                </c:pt>
                <c:pt idx="925">
                  <c:v>1.26355</c:v>
                </c:pt>
                <c:pt idx="926">
                  <c:v>1.2635400000000001</c:v>
                </c:pt>
                <c:pt idx="927">
                  <c:v>1.2635400000000001</c:v>
                </c:pt>
                <c:pt idx="928">
                  <c:v>1.26353</c:v>
                </c:pt>
                <c:pt idx="929">
                  <c:v>1.26356</c:v>
                </c:pt>
                <c:pt idx="930">
                  <c:v>1.26356</c:v>
                </c:pt>
                <c:pt idx="931">
                  <c:v>1.26355</c:v>
                </c:pt>
                <c:pt idx="932">
                  <c:v>1.26352</c:v>
                </c:pt>
                <c:pt idx="933">
                  <c:v>1.26355</c:v>
                </c:pt>
                <c:pt idx="934">
                  <c:v>1.26359</c:v>
                </c:pt>
                <c:pt idx="935">
                  <c:v>1.2635400000000001</c:v>
                </c:pt>
                <c:pt idx="936">
                  <c:v>1.26356</c:v>
                </c:pt>
                <c:pt idx="937">
                  <c:v>1.2635400000000001</c:v>
                </c:pt>
                <c:pt idx="938">
                  <c:v>1.26355</c:v>
                </c:pt>
                <c:pt idx="939">
                  <c:v>1.26355</c:v>
                </c:pt>
                <c:pt idx="940">
                  <c:v>1.2635400000000001</c:v>
                </c:pt>
                <c:pt idx="941">
                  <c:v>1.26356</c:v>
                </c:pt>
                <c:pt idx="942">
                  <c:v>1.26355</c:v>
                </c:pt>
                <c:pt idx="943">
                  <c:v>1.2635400000000001</c:v>
                </c:pt>
                <c:pt idx="944">
                  <c:v>1.2635700000000001</c:v>
                </c:pt>
                <c:pt idx="945">
                  <c:v>1.2635400000000001</c:v>
                </c:pt>
                <c:pt idx="946">
                  <c:v>1.2635700000000001</c:v>
                </c:pt>
                <c:pt idx="947">
                  <c:v>1.2635700000000001</c:v>
                </c:pt>
                <c:pt idx="948">
                  <c:v>1.26355</c:v>
                </c:pt>
                <c:pt idx="949">
                  <c:v>1.26352</c:v>
                </c:pt>
                <c:pt idx="950">
                  <c:v>1.26356</c:v>
                </c:pt>
                <c:pt idx="951">
                  <c:v>1.26355</c:v>
                </c:pt>
                <c:pt idx="952">
                  <c:v>1.26355</c:v>
                </c:pt>
                <c:pt idx="953">
                  <c:v>1.26356</c:v>
                </c:pt>
                <c:pt idx="954">
                  <c:v>1.2635400000000001</c:v>
                </c:pt>
                <c:pt idx="955">
                  <c:v>1.2635400000000001</c:v>
                </c:pt>
                <c:pt idx="956">
                  <c:v>1.26355</c:v>
                </c:pt>
                <c:pt idx="957">
                  <c:v>1.26355</c:v>
                </c:pt>
                <c:pt idx="958">
                  <c:v>1.2635400000000001</c:v>
                </c:pt>
                <c:pt idx="959">
                  <c:v>1.26356</c:v>
                </c:pt>
                <c:pt idx="960">
                  <c:v>1.26355</c:v>
                </c:pt>
                <c:pt idx="961">
                  <c:v>1.2635400000000001</c:v>
                </c:pt>
                <c:pt idx="962">
                  <c:v>1.26352</c:v>
                </c:pt>
                <c:pt idx="963">
                  <c:v>1.2635400000000001</c:v>
                </c:pt>
                <c:pt idx="964">
                  <c:v>1.26352</c:v>
                </c:pt>
                <c:pt idx="965">
                  <c:v>1.2635400000000001</c:v>
                </c:pt>
                <c:pt idx="966">
                  <c:v>1.26353</c:v>
                </c:pt>
                <c:pt idx="967">
                  <c:v>1.2635000000000001</c:v>
                </c:pt>
                <c:pt idx="968">
                  <c:v>1.26355</c:v>
                </c:pt>
                <c:pt idx="969">
                  <c:v>1.26352</c:v>
                </c:pt>
                <c:pt idx="970">
                  <c:v>1.26355</c:v>
                </c:pt>
                <c:pt idx="971">
                  <c:v>1.2635099999999999</c:v>
                </c:pt>
                <c:pt idx="972">
                  <c:v>1.2635400000000001</c:v>
                </c:pt>
                <c:pt idx="973">
                  <c:v>1.26352</c:v>
                </c:pt>
                <c:pt idx="974">
                  <c:v>1.2635099999999999</c:v>
                </c:pt>
                <c:pt idx="975">
                  <c:v>1.2635700000000001</c:v>
                </c:pt>
                <c:pt idx="976">
                  <c:v>1.2635099999999999</c:v>
                </c:pt>
                <c:pt idx="977">
                  <c:v>1.2635099999999999</c:v>
                </c:pt>
                <c:pt idx="978">
                  <c:v>1.26353</c:v>
                </c:pt>
                <c:pt idx="979">
                  <c:v>1.2635400000000001</c:v>
                </c:pt>
                <c:pt idx="980">
                  <c:v>1.2635000000000001</c:v>
                </c:pt>
                <c:pt idx="981">
                  <c:v>1.26353</c:v>
                </c:pt>
                <c:pt idx="982">
                  <c:v>1.2635099999999999</c:v>
                </c:pt>
                <c:pt idx="983">
                  <c:v>1.26352</c:v>
                </c:pt>
                <c:pt idx="984">
                  <c:v>1.2635000000000001</c:v>
                </c:pt>
                <c:pt idx="985">
                  <c:v>1.2635000000000001</c:v>
                </c:pt>
                <c:pt idx="986">
                  <c:v>1.26352</c:v>
                </c:pt>
                <c:pt idx="987">
                  <c:v>1.2635000000000001</c:v>
                </c:pt>
                <c:pt idx="988">
                  <c:v>1.26352</c:v>
                </c:pt>
                <c:pt idx="989">
                  <c:v>1.26353</c:v>
                </c:pt>
                <c:pt idx="990">
                  <c:v>1.26349</c:v>
                </c:pt>
                <c:pt idx="991">
                  <c:v>1.2635000000000001</c:v>
                </c:pt>
                <c:pt idx="992">
                  <c:v>1.2635000000000001</c:v>
                </c:pt>
                <c:pt idx="993">
                  <c:v>1.26349</c:v>
                </c:pt>
                <c:pt idx="994">
                  <c:v>1.2635099999999999</c:v>
                </c:pt>
                <c:pt idx="995">
                  <c:v>1.2635000000000001</c:v>
                </c:pt>
                <c:pt idx="996">
                  <c:v>1.26352</c:v>
                </c:pt>
                <c:pt idx="997">
                  <c:v>1.2634799999999999</c:v>
                </c:pt>
                <c:pt idx="998">
                  <c:v>1.2634700000000001</c:v>
                </c:pt>
                <c:pt idx="999">
                  <c:v>1.2634799999999999</c:v>
                </c:pt>
                <c:pt idx="1000">
                  <c:v>1.26346</c:v>
                </c:pt>
                <c:pt idx="1001">
                  <c:v>1.2634700000000001</c:v>
                </c:pt>
                <c:pt idx="1002">
                  <c:v>1.26349</c:v>
                </c:pt>
                <c:pt idx="1003">
                  <c:v>1.26349</c:v>
                </c:pt>
                <c:pt idx="1004">
                  <c:v>1.26346</c:v>
                </c:pt>
                <c:pt idx="1005">
                  <c:v>1.2634700000000001</c:v>
                </c:pt>
                <c:pt idx="1006">
                  <c:v>1.26346</c:v>
                </c:pt>
                <c:pt idx="1007">
                  <c:v>1.2634700000000001</c:v>
                </c:pt>
                <c:pt idx="1008">
                  <c:v>1.26346</c:v>
                </c:pt>
                <c:pt idx="1009">
                  <c:v>1.2634799999999999</c:v>
                </c:pt>
                <c:pt idx="1010">
                  <c:v>1.26345</c:v>
                </c:pt>
                <c:pt idx="1011">
                  <c:v>1.26346</c:v>
                </c:pt>
                <c:pt idx="1012">
                  <c:v>1.2634700000000001</c:v>
                </c:pt>
                <c:pt idx="1013">
                  <c:v>1.2634399999999999</c:v>
                </c:pt>
                <c:pt idx="1014">
                  <c:v>1.26346</c:v>
                </c:pt>
                <c:pt idx="1015">
                  <c:v>1.2634399999999999</c:v>
                </c:pt>
                <c:pt idx="1016">
                  <c:v>1.26346</c:v>
                </c:pt>
                <c:pt idx="1017">
                  <c:v>1.2634700000000001</c:v>
                </c:pt>
                <c:pt idx="1018">
                  <c:v>1.26346</c:v>
                </c:pt>
                <c:pt idx="1019">
                  <c:v>1.26345</c:v>
                </c:pt>
                <c:pt idx="1020">
                  <c:v>1.26342</c:v>
                </c:pt>
                <c:pt idx="1021">
                  <c:v>1.2634399999999999</c:v>
                </c:pt>
                <c:pt idx="1022">
                  <c:v>1.26346</c:v>
                </c:pt>
                <c:pt idx="1023">
                  <c:v>1.2634399999999999</c:v>
                </c:pt>
                <c:pt idx="1024">
                  <c:v>1.2634399999999999</c:v>
                </c:pt>
                <c:pt idx="1025">
                  <c:v>1.26345</c:v>
                </c:pt>
                <c:pt idx="1026">
                  <c:v>1.2634300000000001</c:v>
                </c:pt>
                <c:pt idx="1027">
                  <c:v>1.26342</c:v>
                </c:pt>
                <c:pt idx="1028">
                  <c:v>1.26339</c:v>
                </c:pt>
                <c:pt idx="1029">
                  <c:v>1.2634099999999999</c:v>
                </c:pt>
                <c:pt idx="1030">
                  <c:v>1.26342</c:v>
                </c:pt>
                <c:pt idx="1031">
                  <c:v>1.26342</c:v>
                </c:pt>
                <c:pt idx="1032">
                  <c:v>1.26342</c:v>
                </c:pt>
                <c:pt idx="1033">
                  <c:v>1.2634099999999999</c:v>
                </c:pt>
                <c:pt idx="1034">
                  <c:v>1.2634000000000001</c:v>
                </c:pt>
                <c:pt idx="1035">
                  <c:v>1.26339</c:v>
                </c:pt>
                <c:pt idx="1036">
                  <c:v>1.2634300000000001</c:v>
                </c:pt>
                <c:pt idx="1037">
                  <c:v>1.2634000000000001</c:v>
                </c:pt>
                <c:pt idx="1038">
                  <c:v>1.2634000000000001</c:v>
                </c:pt>
                <c:pt idx="1039">
                  <c:v>1.2634099999999999</c:v>
                </c:pt>
                <c:pt idx="1040">
                  <c:v>1.2633799999999999</c:v>
                </c:pt>
                <c:pt idx="1041">
                  <c:v>1.26339</c:v>
                </c:pt>
                <c:pt idx="1042">
                  <c:v>1.26336</c:v>
                </c:pt>
                <c:pt idx="1043">
                  <c:v>1.2633799999999999</c:v>
                </c:pt>
                <c:pt idx="1044">
                  <c:v>1.2634000000000001</c:v>
                </c:pt>
                <c:pt idx="1045">
                  <c:v>1.2633799999999999</c:v>
                </c:pt>
                <c:pt idx="1046">
                  <c:v>1.2633799999999999</c:v>
                </c:pt>
                <c:pt idx="1047">
                  <c:v>1.2633799999999999</c:v>
                </c:pt>
                <c:pt idx="1048">
                  <c:v>1.26336</c:v>
                </c:pt>
                <c:pt idx="1049">
                  <c:v>1.26335</c:v>
                </c:pt>
                <c:pt idx="1050">
                  <c:v>1.26339</c:v>
                </c:pt>
                <c:pt idx="1051">
                  <c:v>1.2633799999999999</c:v>
                </c:pt>
                <c:pt idx="1052">
                  <c:v>1.2633300000000001</c:v>
                </c:pt>
                <c:pt idx="1053">
                  <c:v>1.2633700000000001</c:v>
                </c:pt>
                <c:pt idx="1054">
                  <c:v>1.2633300000000001</c:v>
                </c:pt>
                <c:pt idx="1055">
                  <c:v>1.26336</c:v>
                </c:pt>
                <c:pt idx="1056">
                  <c:v>1.26335</c:v>
                </c:pt>
                <c:pt idx="1057">
                  <c:v>1.26335</c:v>
                </c:pt>
                <c:pt idx="1058">
                  <c:v>1.2633399999999999</c:v>
                </c:pt>
                <c:pt idx="1059">
                  <c:v>1.2633300000000001</c:v>
                </c:pt>
                <c:pt idx="1060">
                  <c:v>1.26336</c:v>
                </c:pt>
                <c:pt idx="1061">
                  <c:v>1.26335</c:v>
                </c:pt>
                <c:pt idx="1062">
                  <c:v>1.2633399999999999</c:v>
                </c:pt>
                <c:pt idx="1063">
                  <c:v>1.2633300000000001</c:v>
                </c:pt>
                <c:pt idx="1064">
                  <c:v>1.26335</c:v>
                </c:pt>
                <c:pt idx="1065">
                  <c:v>1.26335</c:v>
                </c:pt>
                <c:pt idx="1066">
                  <c:v>1.26335</c:v>
                </c:pt>
                <c:pt idx="1067">
                  <c:v>1.2633300000000001</c:v>
                </c:pt>
                <c:pt idx="1068">
                  <c:v>1.26335</c:v>
                </c:pt>
                <c:pt idx="1069">
                  <c:v>1.2633300000000001</c:v>
                </c:pt>
                <c:pt idx="1070">
                  <c:v>1.2633399999999999</c:v>
                </c:pt>
                <c:pt idx="1071">
                  <c:v>1.26332</c:v>
                </c:pt>
                <c:pt idx="1072">
                  <c:v>1.2633399999999999</c:v>
                </c:pt>
                <c:pt idx="1073">
                  <c:v>1.26332</c:v>
                </c:pt>
                <c:pt idx="1074">
                  <c:v>1.2633399999999999</c:v>
                </c:pt>
                <c:pt idx="1075">
                  <c:v>1.2633300000000001</c:v>
                </c:pt>
                <c:pt idx="1076">
                  <c:v>1.26332</c:v>
                </c:pt>
                <c:pt idx="1077">
                  <c:v>1.2633300000000001</c:v>
                </c:pt>
                <c:pt idx="1078">
                  <c:v>1.2633099999999999</c:v>
                </c:pt>
                <c:pt idx="1079">
                  <c:v>1.26332</c:v>
                </c:pt>
                <c:pt idx="1080">
                  <c:v>1.2633399999999999</c:v>
                </c:pt>
                <c:pt idx="1081">
                  <c:v>1.2633099999999999</c:v>
                </c:pt>
                <c:pt idx="1082">
                  <c:v>1.26329</c:v>
                </c:pt>
                <c:pt idx="1083">
                  <c:v>1.2633000000000001</c:v>
                </c:pt>
                <c:pt idx="1084">
                  <c:v>1.26329</c:v>
                </c:pt>
                <c:pt idx="1085">
                  <c:v>1.26329</c:v>
                </c:pt>
                <c:pt idx="1086">
                  <c:v>1.26329</c:v>
                </c:pt>
                <c:pt idx="1087">
                  <c:v>1.2633099999999999</c:v>
                </c:pt>
                <c:pt idx="1088">
                  <c:v>1.26329</c:v>
                </c:pt>
                <c:pt idx="1089">
                  <c:v>1.2632699999999999</c:v>
                </c:pt>
                <c:pt idx="1090">
                  <c:v>1.26328</c:v>
                </c:pt>
                <c:pt idx="1091">
                  <c:v>1.2632699999999999</c:v>
                </c:pt>
                <c:pt idx="1092">
                  <c:v>1.2633000000000001</c:v>
                </c:pt>
                <c:pt idx="1093">
                  <c:v>1.26329</c:v>
                </c:pt>
                <c:pt idx="1094">
                  <c:v>1.2632699999999999</c:v>
                </c:pt>
                <c:pt idx="1095">
                  <c:v>1.26329</c:v>
                </c:pt>
                <c:pt idx="1096">
                  <c:v>1.2632699999999999</c:v>
                </c:pt>
                <c:pt idx="1097">
                  <c:v>1.26326</c:v>
                </c:pt>
                <c:pt idx="1098">
                  <c:v>1.26326</c:v>
                </c:pt>
                <c:pt idx="1099">
                  <c:v>1.26325</c:v>
                </c:pt>
                <c:pt idx="1100">
                  <c:v>1.26326</c:v>
                </c:pt>
                <c:pt idx="1101">
                  <c:v>1.26325</c:v>
                </c:pt>
                <c:pt idx="1102">
                  <c:v>1.26325</c:v>
                </c:pt>
                <c:pt idx="1103">
                  <c:v>1.2632699999999999</c:v>
                </c:pt>
                <c:pt idx="1104">
                  <c:v>1.26326</c:v>
                </c:pt>
                <c:pt idx="1105">
                  <c:v>1.26325</c:v>
                </c:pt>
                <c:pt idx="1106">
                  <c:v>1.26325</c:v>
                </c:pt>
                <c:pt idx="1107">
                  <c:v>1.26322</c:v>
                </c:pt>
                <c:pt idx="1108">
                  <c:v>1.2632300000000001</c:v>
                </c:pt>
                <c:pt idx="1109">
                  <c:v>1.2632300000000001</c:v>
                </c:pt>
                <c:pt idx="1110">
                  <c:v>1.26326</c:v>
                </c:pt>
                <c:pt idx="1111">
                  <c:v>1.26325</c:v>
                </c:pt>
                <c:pt idx="1112">
                  <c:v>1.26328</c:v>
                </c:pt>
                <c:pt idx="1113">
                  <c:v>1.26322</c:v>
                </c:pt>
                <c:pt idx="1114">
                  <c:v>1.2632399999999999</c:v>
                </c:pt>
                <c:pt idx="1115">
                  <c:v>1.26322</c:v>
                </c:pt>
                <c:pt idx="1116">
                  <c:v>1.26322</c:v>
                </c:pt>
                <c:pt idx="1117">
                  <c:v>1.2632000000000001</c:v>
                </c:pt>
                <c:pt idx="1118">
                  <c:v>1.2632300000000001</c:v>
                </c:pt>
                <c:pt idx="1119">
                  <c:v>1.26322</c:v>
                </c:pt>
                <c:pt idx="1120">
                  <c:v>1.2632000000000001</c:v>
                </c:pt>
                <c:pt idx="1121">
                  <c:v>1.2632399999999999</c:v>
                </c:pt>
                <c:pt idx="1122">
                  <c:v>1.26322</c:v>
                </c:pt>
                <c:pt idx="1123">
                  <c:v>1.26326</c:v>
                </c:pt>
                <c:pt idx="1124">
                  <c:v>1.26318</c:v>
                </c:pt>
                <c:pt idx="1125">
                  <c:v>1.2632000000000001</c:v>
                </c:pt>
                <c:pt idx="1126">
                  <c:v>1.2632099999999999</c:v>
                </c:pt>
                <c:pt idx="1127">
                  <c:v>1.26319</c:v>
                </c:pt>
                <c:pt idx="1128">
                  <c:v>1.2632099999999999</c:v>
                </c:pt>
                <c:pt idx="1129">
                  <c:v>1.2632000000000001</c:v>
                </c:pt>
                <c:pt idx="1130">
                  <c:v>1.2631699999999999</c:v>
                </c:pt>
                <c:pt idx="1131">
                  <c:v>1.2631699999999999</c:v>
                </c:pt>
                <c:pt idx="1132">
                  <c:v>1.26319</c:v>
                </c:pt>
                <c:pt idx="1133">
                  <c:v>1.5241</c:v>
                </c:pt>
                <c:pt idx="1134">
                  <c:v>1.52424</c:v>
                </c:pt>
                <c:pt idx="1135">
                  <c:v>1.5237499999999999</c:v>
                </c:pt>
                <c:pt idx="1136">
                  <c:v>1.52342</c:v>
                </c:pt>
                <c:pt idx="1137">
                  <c:v>1.5232399999999999</c:v>
                </c:pt>
                <c:pt idx="1138">
                  <c:v>1.52308</c:v>
                </c:pt>
                <c:pt idx="1139">
                  <c:v>1.5229600000000001</c:v>
                </c:pt>
                <c:pt idx="1140">
                  <c:v>1.52288</c:v>
                </c:pt>
                <c:pt idx="1141">
                  <c:v>1.52288</c:v>
                </c:pt>
                <c:pt idx="1142">
                  <c:v>1.52291</c:v>
                </c:pt>
                <c:pt idx="1143">
                  <c:v>1.52284</c:v>
                </c:pt>
                <c:pt idx="1144">
                  <c:v>1.5227999999999999</c:v>
                </c:pt>
                <c:pt idx="1145">
                  <c:v>1.5228999999999999</c:v>
                </c:pt>
                <c:pt idx="1146">
                  <c:v>1.52291</c:v>
                </c:pt>
                <c:pt idx="1147">
                  <c:v>1.5228699999999999</c:v>
                </c:pt>
                <c:pt idx="1148">
                  <c:v>1.5229299999999999</c:v>
                </c:pt>
                <c:pt idx="1149">
                  <c:v>1.52291</c:v>
                </c:pt>
                <c:pt idx="1150">
                  <c:v>1.52294</c:v>
                </c:pt>
                <c:pt idx="1151">
                  <c:v>1.5229699999999999</c:v>
                </c:pt>
                <c:pt idx="1152">
                  <c:v>1.5229299999999999</c:v>
                </c:pt>
                <c:pt idx="1153">
                  <c:v>1.5230699999999999</c:v>
                </c:pt>
                <c:pt idx="1154">
                  <c:v>1.5231600000000001</c:v>
                </c:pt>
                <c:pt idx="1155">
                  <c:v>1.5230900000000001</c:v>
                </c:pt>
                <c:pt idx="1156">
                  <c:v>1.52312</c:v>
                </c:pt>
                <c:pt idx="1157">
                  <c:v>1.5231600000000001</c:v>
                </c:pt>
                <c:pt idx="1158">
                  <c:v>1.5232000000000001</c:v>
                </c:pt>
                <c:pt idx="1159">
                  <c:v>1.5232000000000001</c:v>
                </c:pt>
                <c:pt idx="1160">
                  <c:v>1.52318</c:v>
                </c:pt>
                <c:pt idx="1161">
                  <c:v>1.52332</c:v>
                </c:pt>
                <c:pt idx="1162">
                  <c:v>1.52335</c:v>
                </c:pt>
                <c:pt idx="1163">
                  <c:v>1.5233399999999999</c:v>
                </c:pt>
                <c:pt idx="1164">
                  <c:v>1.52342</c:v>
                </c:pt>
                <c:pt idx="1165">
                  <c:v>1.5234099999999999</c:v>
                </c:pt>
                <c:pt idx="1166">
                  <c:v>1.52345</c:v>
                </c:pt>
                <c:pt idx="1167">
                  <c:v>1.5234799999999999</c:v>
                </c:pt>
                <c:pt idx="1168">
                  <c:v>1.5235000000000001</c:v>
                </c:pt>
                <c:pt idx="1169">
                  <c:v>1.5236499999999999</c:v>
                </c:pt>
                <c:pt idx="1170">
                  <c:v>1.5237000000000001</c:v>
                </c:pt>
                <c:pt idx="1171">
                  <c:v>1.5236799999999999</c:v>
                </c:pt>
                <c:pt idx="1172">
                  <c:v>1.52379</c:v>
                </c:pt>
                <c:pt idx="1173">
                  <c:v>1.5237700000000001</c:v>
                </c:pt>
                <c:pt idx="1174">
                  <c:v>1.52379</c:v>
                </c:pt>
                <c:pt idx="1175">
                  <c:v>1.52383</c:v>
                </c:pt>
                <c:pt idx="1176">
                  <c:v>1.52386</c:v>
                </c:pt>
                <c:pt idx="1177">
                  <c:v>1.524</c:v>
                </c:pt>
                <c:pt idx="1178">
                  <c:v>1.5240100000000001</c:v>
                </c:pt>
                <c:pt idx="1179">
                  <c:v>1.52413</c:v>
                </c:pt>
                <c:pt idx="1180">
                  <c:v>1.5240899999999999</c:v>
                </c:pt>
                <c:pt idx="1181">
                  <c:v>1.5241100000000001</c:v>
                </c:pt>
                <c:pt idx="1182">
                  <c:v>1.5241199999999999</c:v>
                </c:pt>
                <c:pt idx="1183">
                  <c:v>1.5241499999999999</c:v>
                </c:pt>
                <c:pt idx="1184">
                  <c:v>1.52413</c:v>
                </c:pt>
                <c:pt idx="1185">
                  <c:v>1.5242800000000001</c:v>
                </c:pt>
                <c:pt idx="1186">
                  <c:v>1.52433</c:v>
                </c:pt>
                <c:pt idx="1187">
                  <c:v>1.5243</c:v>
                </c:pt>
                <c:pt idx="1188">
                  <c:v>1.52433</c:v>
                </c:pt>
                <c:pt idx="1189">
                  <c:v>1.5243899999999999</c:v>
                </c:pt>
                <c:pt idx="1190">
                  <c:v>1.52437</c:v>
                </c:pt>
                <c:pt idx="1191">
                  <c:v>1.52441</c:v>
                </c:pt>
                <c:pt idx="1192">
                  <c:v>1.52444</c:v>
                </c:pt>
                <c:pt idx="1193">
                  <c:v>1.5245599999999999</c:v>
                </c:pt>
                <c:pt idx="1194">
                  <c:v>1.5246500000000001</c:v>
                </c:pt>
                <c:pt idx="1195">
                  <c:v>1.52467</c:v>
                </c:pt>
                <c:pt idx="1196">
                  <c:v>1.52461</c:v>
                </c:pt>
                <c:pt idx="1197">
                  <c:v>1.52467</c:v>
                </c:pt>
                <c:pt idx="1198">
                  <c:v>1.52467</c:v>
                </c:pt>
                <c:pt idx="1199">
                  <c:v>1.5246599999999999</c:v>
                </c:pt>
                <c:pt idx="1200">
                  <c:v>1.5246900000000001</c:v>
                </c:pt>
                <c:pt idx="1201">
                  <c:v>1.5248200000000001</c:v>
                </c:pt>
                <c:pt idx="1202">
                  <c:v>1.5248900000000001</c:v>
                </c:pt>
                <c:pt idx="1203">
                  <c:v>1.52488</c:v>
                </c:pt>
                <c:pt idx="1204">
                  <c:v>1.5249600000000001</c:v>
                </c:pt>
                <c:pt idx="1205">
                  <c:v>1.5249299999999999</c:v>
                </c:pt>
                <c:pt idx="1206">
                  <c:v>1.52495</c:v>
                </c:pt>
                <c:pt idx="1207">
                  <c:v>1.5249600000000001</c:v>
                </c:pt>
                <c:pt idx="1208">
                  <c:v>1.5249200000000001</c:v>
                </c:pt>
                <c:pt idx="1209">
                  <c:v>1.5250600000000001</c:v>
                </c:pt>
                <c:pt idx="1210">
                  <c:v>1.5250900000000001</c:v>
                </c:pt>
                <c:pt idx="1211">
                  <c:v>1.5251399999999999</c:v>
                </c:pt>
                <c:pt idx="1212">
                  <c:v>1.52512</c:v>
                </c:pt>
                <c:pt idx="1213">
                  <c:v>1.52511</c:v>
                </c:pt>
                <c:pt idx="1214">
                  <c:v>1.5250999999999999</c:v>
                </c:pt>
                <c:pt idx="1215">
                  <c:v>1.52515</c:v>
                </c:pt>
                <c:pt idx="1216">
                  <c:v>1.52518</c:v>
                </c:pt>
                <c:pt idx="1217">
                  <c:v>1.52532</c:v>
                </c:pt>
                <c:pt idx="1218">
                  <c:v>1.52525</c:v>
                </c:pt>
                <c:pt idx="1219">
                  <c:v>1.5253000000000001</c:v>
                </c:pt>
                <c:pt idx="1220">
                  <c:v>1.5253000000000001</c:v>
                </c:pt>
                <c:pt idx="1221">
                  <c:v>1.52536</c:v>
                </c:pt>
                <c:pt idx="1222">
                  <c:v>1.52536</c:v>
                </c:pt>
                <c:pt idx="1223">
                  <c:v>1.5254099999999999</c:v>
                </c:pt>
                <c:pt idx="1224">
                  <c:v>1.52538</c:v>
                </c:pt>
                <c:pt idx="1225">
                  <c:v>1.5254700000000001</c:v>
                </c:pt>
                <c:pt idx="1226">
                  <c:v>1.5254700000000001</c:v>
                </c:pt>
                <c:pt idx="1227">
                  <c:v>1.52545</c:v>
                </c:pt>
                <c:pt idx="1228">
                  <c:v>1.5255300000000001</c:v>
                </c:pt>
                <c:pt idx="1229">
                  <c:v>1.52552</c:v>
                </c:pt>
                <c:pt idx="1230">
                  <c:v>1.5255099999999999</c:v>
                </c:pt>
                <c:pt idx="1231">
                  <c:v>1.5255099999999999</c:v>
                </c:pt>
                <c:pt idx="1232">
                  <c:v>1.5255700000000001</c:v>
                </c:pt>
                <c:pt idx="1233">
                  <c:v>1.5256400000000001</c:v>
                </c:pt>
                <c:pt idx="1234">
                  <c:v>1.52572</c:v>
                </c:pt>
                <c:pt idx="1235">
                  <c:v>1.52576</c:v>
                </c:pt>
                <c:pt idx="1236">
                  <c:v>1.52579</c:v>
                </c:pt>
                <c:pt idx="1237">
                  <c:v>1.5257499999999999</c:v>
                </c:pt>
                <c:pt idx="1238">
                  <c:v>1.5256700000000001</c:v>
                </c:pt>
                <c:pt idx="1239">
                  <c:v>1.5257400000000001</c:v>
                </c:pt>
                <c:pt idx="1240">
                  <c:v>1.5257400000000001</c:v>
                </c:pt>
                <c:pt idx="1241">
                  <c:v>1.52583</c:v>
                </c:pt>
                <c:pt idx="1242">
                  <c:v>1.52589</c:v>
                </c:pt>
                <c:pt idx="1243">
                  <c:v>1.5259100000000001</c:v>
                </c:pt>
                <c:pt idx="1244">
                  <c:v>1.52593</c:v>
                </c:pt>
                <c:pt idx="1245">
                  <c:v>1.526</c:v>
                </c:pt>
                <c:pt idx="1246">
                  <c:v>1.52599</c:v>
                </c:pt>
                <c:pt idx="1247">
                  <c:v>1.5259100000000001</c:v>
                </c:pt>
                <c:pt idx="1248">
                  <c:v>1.5259400000000001</c:v>
                </c:pt>
                <c:pt idx="1249">
                  <c:v>1.5260800000000001</c:v>
                </c:pt>
                <c:pt idx="1250">
                  <c:v>1.52613</c:v>
                </c:pt>
                <c:pt idx="1251">
                  <c:v>1.5261100000000001</c:v>
                </c:pt>
                <c:pt idx="1252">
                  <c:v>1.5261199999999999</c:v>
                </c:pt>
                <c:pt idx="1253">
                  <c:v>1.52623</c:v>
                </c:pt>
                <c:pt idx="1254">
                  <c:v>1.5261800000000001</c:v>
                </c:pt>
                <c:pt idx="1255">
                  <c:v>1.5262199999999999</c:v>
                </c:pt>
                <c:pt idx="1256">
                  <c:v>1.5262100000000001</c:v>
                </c:pt>
                <c:pt idx="1257">
                  <c:v>1.5262899999999999</c:v>
                </c:pt>
                <c:pt idx="1258">
                  <c:v>1.5263199999999999</c:v>
                </c:pt>
                <c:pt idx="1259">
                  <c:v>1.5263100000000001</c:v>
                </c:pt>
                <c:pt idx="1260">
                  <c:v>1.5263500000000001</c:v>
                </c:pt>
                <c:pt idx="1261">
                  <c:v>1.5263</c:v>
                </c:pt>
                <c:pt idx="1262">
                  <c:v>1.5263599999999999</c:v>
                </c:pt>
                <c:pt idx="1263">
                  <c:v>1.52634</c:v>
                </c:pt>
                <c:pt idx="1264">
                  <c:v>1.5263599999999999</c:v>
                </c:pt>
                <c:pt idx="1265">
                  <c:v>1.5264500000000001</c:v>
                </c:pt>
                <c:pt idx="1266">
                  <c:v>1.52647</c:v>
                </c:pt>
                <c:pt idx="1267">
                  <c:v>1.52657</c:v>
                </c:pt>
                <c:pt idx="1268">
                  <c:v>1.5265299999999999</c:v>
                </c:pt>
                <c:pt idx="1269">
                  <c:v>1.52654</c:v>
                </c:pt>
                <c:pt idx="1270">
                  <c:v>1.5265200000000001</c:v>
                </c:pt>
                <c:pt idx="1271">
                  <c:v>1.5265899999999999</c:v>
                </c:pt>
                <c:pt idx="1272">
                  <c:v>1.52651</c:v>
                </c:pt>
                <c:pt idx="1273">
                  <c:v>1.52658</c:v>
                </c:pt>
                <c:pt idx="1274">
                  <c:v>1.52667</c:v>
                </c:pt>
                <c:pt idx="1275">
                  <c:v>1.5266999999999999</c:v>
                </c:pt>
                <c:pt idx="1276">
                  <c:v>1.5267900000000001</c:v>
                </c:pt>
                <c:pt idx="1277">
                  <c:v>1.52674</c:v>
                </c:pt>
                <c:pt idx="1278">
                  <c:v>1.5268299999999999</c:v>
                </c:pt>
                <c:pt idx="1279">
                  <c:v>1.5267500000000001</c:v>
                </c:pt>
                <c:pt idx="1280">
                  <c:v>1.52671</c:v>
                </c:pt>
                <c:pt idx="1281">
                  <c:v>1.52684</c:v>
                </c:pt>
                <c:pt idx="1282">
                  <c:v>1.5268900000000001</c:v>
                </c:pt>
                <c:pt idx="1283">
                  <c:v>1.52695</c:v>
                </c:pt>
                <c:pt idx="1284">
                  <c:v>1.52694</c:v>
                </c:pt>
                <c:pt idx="1285">
                  <c:v>1.5268900000000001</c:v>
                </c:pt>
                <c:pt idx="1286">
                  <c:v>1.5268900000000001</c:v>
                </c:pt>
                <c:pt idx="1287">
                  <c:v>1.52691</c:v>
                </c:pt>
                <c:pt idx="1288">
                  <c:v>1.52694</c:v>
                </c:pt>
                <c:pt idx="1289">
                  <c:v>1.5269699999999999</c:v>
                </c:pt>
                <c:pt idx="1290">
                  <c:v>1.52711</c:v>
                </c:pt>
                <c:pt idx="1291">
                  <c:v>1.5271300000000001</c:v>
                </c:pt>
                <c:pt idx="1292">
                  <c:v>1.52705</c:v>
                </c:pt>
                <c:pt idx="1293">
                  <c:v>1.52712</c:v>
                </c:pt>
                <c:pt idx="1294">
                  <c:v>1.5270300000000001</c:v>
                </c:pt>
                <c:pt idx="1295">
                  <c:v>1.52712</c:v>
                </c:pt>
                <c:pt idx="1296">
                  <c:v>1.52718</c:v>
                </c:pt>
                <c:pt idx="1297">
                  <c:v>1.5271600000000001</c:v>
                </c:pt>
                <c:pt idx="1298">
                  <c:v>1.5272300000000001</c:v>
                </c:pt>
                <c:pt idx="1299">
                  <c:v>1.5272399999999999</c:v>
                </c:pt>
                <c:pt idx="1300">
                  <c:v>1.52725</c:v>
                </c:pt>
                <c:pt idx="1301">
                  <c:v>1.5273000000000001</c:v>
                </c:pt>
                <c:pt idx="1302">
                  <c:v>1.5273099999999999</c:v>
                </c:pt>
                <c:pt idx="1303">
                  <c:v>1.5273399999999999</c:v>
                </c:pt>
                <c:pt idx="1304">
                  <c:v>1.52728</c:v>
                </c:pt>
                <c:pt idx="1305">
                  <c:v>1.5272600000000001</c:v>
                </c:pt>
                <c:pt idx="1306">
                  <c:v>1.52738</c:v>
                </c:pt>
                <c:pt idx="1307">
                  <c:v>1.5274000000000001</c:v>
                </c:pt>
                <c:pt idx="1308">
                  <c:v>1.5273699999999999</c:v>
                </c:pt>
                <c:pt idx="1309">
                  <c:v>1.5273600000000001</c:v>
                </c:pt>
                <c:pt idx="1310">
                  <c:v>1.5274300000000001</c:v>
                </c:pt>
                <c:pt idx="1311">
                  <c:v>1.52742</c:v>
                </c:pt>
                <c:pt idx="1312">
                  <c:v>1.5274399999999999</c:v>
                </c:pt>
                <c:pt idx="1313">
                  <c:v>1.5274799999999999</c:v>
                </c:pt>
                <c:pt idx="1314">
                  <c:v>1.5275399999999999</c:v>
                </c:pt>
                <c:pt idx="1315">
                  <c:v>1.5275399999999999</c:v>
                </c:pt>
                <c:pt idx="1316">
                  <c:v>1.5275700000000001</c:v>
                </c:pt>
                <c:pt idx="1317">
                  <c:v>1.5276000000000001</c:v>
                </c:pt>
                <c:pt idx="1318">
                  <c:v>1.5276099999999999</c:v>
                </c:pt>
                <c:pt idx="1319">
                  <c:v>1.5275700000000001</c:v>
                </c:pt>
                <c:pt idx="1320">
                  <c:v>1.5276099999999999</c:v>
                </c:pt>
                <c:pt idx="1321">
                  <c:v>1.52755</c:v>
                </c:pt>
                <c:pt idx="1322">
                  <c:v>1.5276799999999999</c:v>
                </c:pt>
                <c:pt idx="1323">
                  <c:v>1.5277099999999999</c:v>
                </c:pt>
                <c:pt idx="1324">
                  <c:v>1.52776</c:v>
                </c:pt>
                <c:pt idx="1325">
                  <c:v>1.52776</c:v>
                </c:pt>
                <c:pt idx="1326">
                  <c:v>1.52772</c:v>
                </c:pt>
                <c:pt idx="1327">
                  <c:v>1.5277700000000001</c:v>
                </c:pt>
                <c:pt idx="1328">
                  <c:v>1.5277499999999999</c:v>
                </c:pt>
                <c:pt idx="1329">
                  <c:v>1.5277499999999999</c:v>
                </c:pt>
                <c:pt idx="1330">
                  <c:v>1.5278700000000001</c:v>
                </c:pt>
                <c:pt idx="1331">
                  <c:v>1.5278700000000001</c:v>
                </c:pt>
                <c:pt idx="1332">
                  <c:v>1.52789</c:v>
                </c:pt>
                <c:pt idx="1333">
                  <c:v>1.5278799999999999</c:v>
                </c:pt>
                <c:pt idx="1334">
                  <c:v>1.5279</c:v>
                </c:pt>
                <c:pt idx="1335">
                  <c:v>1.5279400000000001</c:v>
                </c:pt>
                <c:pt idx="1336">
                  <c:v>1.5279199999999999</c:v>
                </c:pt>
                <c:pt idx="1337">
                  <c:v>1.52789</c:v>
                </c:pt>
                <c:pt idx="1338">
                  <c:v>1.52803</c:v>
                </c:pt>
                <c:pt idx="1339">
                  <c:v>1.5280499999999999</c:v>
                </c:pt>
                <c:pt idx="1340">
                  <c:v>1.528</c:v>
                </c:pt>
                <c:pt idx="1341">
                  <c:v>1.528</c:v>
                </c:pt>
                <c:pt idx="1342">
                  <c:v>1.528</c:v>
                </c:pt>
                <c:pt idx="1343">
                  <c:v>1.5280400000000001</c:v>
                </c:pt>
                <c:pt idx="1344">
                  <c:v>1.5280499999999999</c:v>
                </c:pt>
                <c:pt idx="1345">
                  <c:v>1.5280400000000001</c:v>
                </c:pt>
                <c:pt idx="1346">
                  <c:v>1.5281899999999999</c:v>
                </c:pt>
                <c:pt idx="1347">
                  <c:v>1.52824</c:v>
                </c:pt>
                <c:pt idx="1348">
                  <c:v>1.52816</c:v>
                </c:pt>
                <c:pt idx="1349">
                  <c:v>1.5282</c:v>
                </c:pt>
                <c:pt idx="1350">
                  <c:v>1.5282800000000001</c:v>
                </c:pt>
                <c:pt idx="1351">
                  <c:v>1.52827</c:v>
                </c:pt>
                <c:pt idx="1352">
                  <c:v>1.52823</c:v>
                </c:pt>
                <c:pt idx="1353">
                  <c:v>1.5282100000000001</c:v>
                </c:pt>
                <c:pt idx="1354">
                  <c:v>1.52834</c:v>
                </c:pt>
                <c:pt idx="1355">
                  <c:v>1.52833</c:v>
                </c:pt>
                <c:pt idx="1356">
                  <c:v>1.5283500000000001</c:v>
                </c:pt>
                <c:pt idx="1357">
                  <c:v>1.5283599999999999</c:v>
                </c:pt>
                <c:pt idx="1358">
                  <c:v>1.52833</c:v>
                </c:pt>
                <c:pt idx="1359">
                  <c:v>1.52833</c:v>
                </c:pt>
                <c:pt idx="1360">
                  <c:v>1.52837</c:v>
                </c:pt>
                <c:pt idx="1361">
                  <c:v>1.52834</c:v>
                </c:pt>
                <c:pt idx="1362">
                  <c:v>1.5284899999999999</c:v>
                </c:pt>
                <c:pt idx="1363">
                  <c:v>1.52844</c:v>
                </c:pt>
                <c:pt idx="1364">
                  <c:v>1.5284599999999999</c:v>
                </c:pt>
                <c:pt idx="1365">
                  <c:v>1.52851</c:v>
                </c:pt>
                <c:pt idx="1366">
                  <c:v>1.52854</c:v>
                </c:pt>
                <c:pt idx="1367">
                  <c:v>1.5285200000000001</c:v>
                </c:pt>
                <c:pt idx="1368">
                  <c:v>1.5285</c:v>
                </c:pt>
                <c:pt idx="1369">
                  <c:v>1.52843</c:v>
                </c:pt>
                <c:pt idx="1370">
                  <c:v>1.5285899999999999</c:v>
                </c:pt>
                <c:pt idx="1371">
                  <c:v>1.5286299999999999</c:v>
                </c:pt>
                <c:pt idx="1372">
                  <c:v>1.5286500000000001</c:v>
                </c:pt>
                <c:pt idx="1373">
                  <c:v>1.5286599999999999</c:v>
                </c:pt>
                <c:pt idx="1374">
                  <c:v>1.5286900000000001</c:v>
                </c:pt>
                <c:pt idx="1375">
                  <c:v>1.5286200000000001</c:v>
                </c:pt>
                <c:pt idx="1376">
                  <c:v>1.5286599999999999</c:v>
                </c:pt>
                <c:pt idx="1377">
                  <c:v>1.52864</c:v>
                </c:pt>
                <c:pt idx="1378">
                  <c:v>1.5286900000000001</c:v>
                </c:pt>
                <c:pt idx="1379">
                  <c:v>1.5287299999999999</c:v>
                </c:pt>
                <c:pt idx="1380">
                  <c:v>1.5287900000000001</c:v>
                </c:pt>
                <c:pt idx="1381">
                  <c:v>1.52878</c:v>
                </c:pt>
                <c:pt idx="1382">
                  <c:v>1.5287999999999999</c:v>
                </c:pt>
                <c:pt idx="1383">
                  <c:v>1.52878</c:v>
                </c:pt>
                <c:pt idx="1384">
                  <c:v>1.5287599999999999</c:v>
                </c:pt>
                <c:pt idx="1385">
                  <c:v>1.5287599999999999</c:v>
                </c:pt>
                <c:pt idx="1386">
                  <c:v>1.5288299999999999</c:v>
                </c:pt>
                <c:pt idx="1387">
                  <c:v>1.5288900000000001</c:v>
                </c:pt>
                <c:pt idx="1388">
                  <c:v>1.5289299999999999</c:v>
                </c:pt>
                <c:pt idx="1389">
                  <c:v>1.5289299999999999</c:v>
                </c:pt>
                <c:pt idx="1390">
                  <c:v>1.5288900000000001</c:v>
                </c:pt>
                <c:pt idx="1391">
                  <c:v>1.5289200000000001</c:v>
                </c:pt>
                <c:pt idx="1392">
                  <c:v>1.5288999999999999</c:v>
                </c:pt>
                <c:pt idx="1393">
                  <c:v>1.52891</c:v>
                </c:pt>
                <c:pt idx="1394">
                  <c:v>1.52894</c:v>
                </c:pt>
                <c:pt idx="1395">
                  <c:v>1.52902</c:v>
                </c:pt>
                <c:pt idx="1396">
                  <c:v>1.5289999999999999</c:v>
                </c:pt>
                <c:pt idx="1397">
                  <c:v>1.52902</c:v>
                </c:pt>
                <c:pt idx="1398">
                  <c:v>1.52901</c:v>
                </c:pt>
                <c:pt idx="1399">
                  <c:v>1.5289999999999999</c:v>
                </c:pt>
                <c:pt idx="1400">
                  <c:v>1.5289900000000001</c:v>
                </c:pt>
                <c:pt idx="1401">
                  <c:v>1.5289600000000001</c:v>
                </c:pt>
                <c:pt idx="1402">
                  <c:v>1.5290299999999999</c:v>
                </c:pt>
                <c:pt idx="1403">
                  <c:v>1.5291600000000001</c:v>
                </c:pt>
                <c:pt idx="1404">
                  <c:v>1.5291999999999999</c:v>
                </c:pt>
                <c:pt idx="1405">
                  <c:v>1.52921</c:v>
                </c:pt>
                <c:pt idx="1406">
                  <c:v>1.52921</c:v>
                </c:pt>
                <c:pt idx="1407">
                  <c:v>1.52922</c:v>
                </c:pt>
                <c:pt idx="1408">
                  <c:v>1.5291699999999999</c:v>
                </c:pt>
                <c:pt idx="1409">
                  <c:v>1.5291399999999999</c:v>
                </c:pt>
                <c:pt idx="1410">
                  <c:v>1.52915</c:v>
                </c:pt>
                <c:pt idx="1411">
                  <c:v>1.5292699999999999</c:v>
                </c:pt>
                <c:pt idx="1412">
                  <c:v>1.52925</c:v>
                </c:pt>
                <c:pt idx="1413">
                  <c:v>1.52928</c:v>
                </c:pt>
                <c:pt idx="1414">
                  <c:v>1.52928</c:v>
                </c:pt>
                <c:pt idx="1415">
                  <c:v>1.52929</c:v>
                </c:pt>
                <c:pt idx="1416">
                  <c:v>1.5293099999999999</c:v>
                </c:pt>
                <c:pt idx="1417">
                  <c:v>1.52929</c:v>
                </c:pt>
                <c:pt idx="1418">
                  <c:v>1.52929</c:v>
                </c:pt>
                <c:pt idx="1419">
                  <c:v>1.52938</c:v>
                </c:pt>
                <c:pt idx="1420">
                  <c:v>1.52946</c:v>
                </c:pt>
                <c:pt idx="1421">
                  <c:v>1.5294700000000001</c:v>
                </c:pt>
                <c:pt idx="1422">
                  <c:v>1.5294700000000001</c:v>
                </c:pt>
                <c:pt idx="1423">
                  <c:v>1.52942</c:v>
                </c:pt>
                <c:pt idx="1424">
                  <c:v>1.5294099999999999</c:v>
                </c:pt>
                <c:pt idx="1425">
                  <c:v>1.52948</c:v>
                </c:pt>
                <c:pt idx="1426">
                  <c:v>1.5294099999999999</c:v>
                </c:pt>
                <c:pt idx="1427">
                  <c:v>1.5295799999999999</c:v>
                </c:pt>
                <c:pt idx="1428">
                  <c:v>1.5295399999999999</c:v>
                </c:pt>
                <c:pt idx="1429">
                  <c:v>1.52959</c:v>
                </c:pt>
                <c:pt idx="1430">
                  <c:v>1.52962</c:v>
                </c:pt>
                <c:pt idx="1431">
                  <c:v>1.52956</c:v>
                </c:pt>
                <c:pt idx="1432">
                  <c:v>1.52952</c:v>
                </c:pt>
                <c:pt idx="1433">
                  <c:v>1.5295399999999999</c:v>
                </c:pt>
                <c:pt idx="1434">
                  <c:v>1.5295000000000001</c:v>
                </c:pt>
                <c:pt idx="1435">
                  <c:v>1.52962</c:v>
                </c:pt>
                <c:pt idx="1436">
                  <c:v>1.52966</c:v>
                </c:pt>
                <c:pt idx="1437">
                  <c:v>1.52965</c:v>
                </c:pt>
                <c:pt idx="1438">
                  <c:v>1.5296799999999999</c:v>
                </c:pt>
                <c:pt idx="1439">
                  <c:v>1.5296400000000001</c:v>
                </c:pt>
                <c:pt idx="1440">
                  <c:v>1.52962</c:v>
                </c:pt>
                <c:pt idx="1441">
                  <c:v>1.5297000000000001</c:v>
                </c:pt>
                <c:pt idx="1442">
                  <c:v>1.5297000000000001</c:v>
                </c:pt>
                <c:pt idx="1443">
                  <c:v>1.5297499999999999</c:v>
                </c:pt>
                <c:pt idx="1444">
                  <c:v>1.5298099999999999</c:v>
                </c:pt>
                <c:pt idx="1445">
                  <c:v>1.52986</c:v>
                </c:pt>
                <c:pt idx="1446">
                  <c:v>1.5298499999999999</c:v>
                </c:pt>
                <c:pt idx="1447">
                  <c:v>1.5298499999999999</c:v>
                </c:pt>
                <c:pt idx="1448">
                  <c:v>1.5298099999999999</c:v>
                </c:pt>
                <c:pt idx="1449">
                  <c:v>1.5297799999999999</c:v>
                </c:pt>
                <c:pt idx="1450">
                  <c:v>1.52982</c:v>
                </c:pt>
                <c:pt idx="1451">
                  <c:v>1.5299</c:v>
                </c:pt>
                <c:pt idx="1452">
                  <c:v>1.52989</c:v>
                </c:pt>
                <c:pt idx="1453">
                  <c:v>1.5299700000000001</c:v>
                </c:pt>
                <c:pt idx="1454">
                  <c:v>1.5299499999999999</c:v>
                </c:pt>
                <c:pt idx="1455">
                  <c:v>1.52993</c:v>
                </c:pt>
                <c:pt idx="1456">
                  <c:v>1.5299</c:v>
                </c:pt>
                <c:pt idx="1457">
                  <c:v>1.52993</c:v>
                </c:pt>
                <c:pt idx="1458">
                  <c:v>1.52993</c:v>
                </c:pt>
                <c:pt idx="1459">
                  <c:v>1.53009</c:v>
                </c:pt>
                <c:pt idx="1460">
                  <c:v>1.53009</c:v>
                </c:pt>
                <c:pt idx="1461">
                  <c:v>1.5300100000000001</c:v>
                </c:pt>
                <c:pt idx="1462">
                  <c:v>1.53006</c:v>
                </c:pt>
                <c:pt idx="1463">
                  <c:v>1.5300800000000001</c:v>
                </c:pt>
                <c:pt idx="1464">
                  <c:v>1.5300499999999999</c:v>
                </c:pt>
                <c:pt idx="1465">
                  <c:v>1.53006</c:v>
                </c:pt>
                <c:pt idx="1466">
                  <c:v>1.52999</c:v>
                </c:pt>
                <c:pt idx="1467">
                  <c:v>1.53017</c:v>
                </c:pt>
                <c:pt idx="1468">
                  <c:v>1.53013</c:v>
                </c:pt>
                <c:pt idx="1469">
                  <c:v>1.5302100000000001</c:v>
                </c:pt>
                <c:pt idx="1470">
                  <c:v>1.53017</c:v>
                </c:pt>
                <c:pt idx="1471">
                  <c:v>1.5301499999999999</c:v>
                </c:pt>
                <c:pt idx="1472">
                  <c:v>1.5301899999999999</c:v>
                </c:pt>
                <c:pt idx="1473">
                  <c:v>1.5301899999999999</c:v>
                </c:pt>
                <c:pt idx="1474">
                  <c:v>1.5302100000000001</c:v>
                </c:pt>
                <c:pt idx="1475">
                  <c:v>1.5303</c:v>
                </c:pt>
                <c:pt idx="1476">
                  <c:v>1.5302899999999999</c:v>
                </c:pt>
                <c:pt idx="1477">
                  <c:v>1.5303199999999999</c:v>
                </c:pt>
                <c:pt idx="1478">
                  <c:v>1.5303</c:v>
                </c:pt>
                <c:pt idx="1479">
                  <c:v>1.5303199999999999</c:v>
                </c:pt>
                <c:pt idx="1480">
                  <c:v>1.5303199999999999</c:v>
                </c:pt>
                <c:pt idx="1481">
                  <c:v>1.53024</c:v>
                </c:pt>
                <c:pt idx="1482">
                  <c:v>1.5302899999999999</c:v>
                </c:pt>
                <c:pt idx="1483">
                  <c:v>1.5303800000000001</c:v>
                </c:pt>
                <c:pt idx="1484">
                  <c:v>1.5304</c:v>
                </c:pt>
                <c:pt idx="1485">
                  <c:v>1.5304199999999999</c:v>
                </c:pt>
                <c:pt idx="1486">
                  <c:v>1.53043</c:v>
                </c:pt>
                <c:pt idx="1487">
                  <c:v>1.5304599999999999</c:v>
                </c:pt>
                <c:pt idx="1488">
                  <c:v>1.53047</c:v>
                </c:pt>
                <c:pt idx="1489">
                  <c:v>1.5304599999999999</c:v>
                </c:pt>
                <c:pt idx="1490">
                  <c:v>1.53044</c:v>
                </c:pt>
                <c:pt idx="1491">
                  <c:v>1.5305899999999999</c:v>
                </c:pt>
                <c:pt idx="1492">
                  <c:v>1.53054</c:v>
                </c:pt>
                <c:pt idx="1493">
                  <c:v>1.5305599999999999</c:v>
                </c:pt>
                <c:pt idx="1494">
                  <c:v>1.53054</c:v>
                </c:pt>
                <c:pt idx="1495">
                  <c:v>1.5305599999999999</c:v>
                </c:pt>
                <c:pt idx="1496">
                  <c:v>1.5305800000000001</c:v>
                </c:pt>
                <c:pt idx="1497">
                  <c:v>1.5306</c:v>
                </c:pt>
                <c:pt idx="1498">
                  <c:v>1.53057</c:v>
                </c:pt>
                <c:pt idx="1499">
                  <c:v>1.53067</c:v>
                </c:pt>
                <c:pt idx="1500">
                  <c:v>1.53067</c:v>
                </c:pt>
                <c:pt idx="1501">
                  <c:v>1.5306900000000001</c:v>
                </c:pt>
                <c:pt idx="1502">
                  <c:v>1.5306599999999999</c:v>
                </c:pt>
                <c:pt idx="1503">
                  <c:v>1.5306500000000001</c:v>
                </c:pt>
                <c:pt idx="1504">
                  <c:v>1.5306200000000001</c:v>
                </c:pt>
                <c:pt idx="1505">
                  <c:v>1.53067</c:v>
                </c:pt>
                <c:pt idx="1506">
                  <c:v>1.5306900000000001</c:v>
                </c:pt>
                <c:pt idx="1507">
                  <c:v>1.53074</c:v>
                </c:pt>
                <c:pt idx="1508">
                  <c:v>1.5307500000000001</c:v>
                </c:pt>
                <c:pt idx="1509">
                  <c:v>1.5307500000000001</c:v>
                </c:pt>
                <c:pt idx="1510">
                  <c:v>1.5307999999999999</c:v>
                </c:pt>
                <c:pt idx="1511">
                  <c:v>1.53078</c:v>
                </c:pt>
                <c:pt idx="1512">
                  <c:v>1.5308200000000001</c:v>
                </c:pt>
                <c:pt idx="1513">
                  <c:v>1.5307900000000001</c:v>
                </c:pt>
                <c:pt idx="1514">
                  <c:v>1.53074</c:v>
                </c:pt>
                <c:pt idx="1515">
                  <c:v>1.53087</c:v>
                </c:pt>
                <c:pt idx="1516">
                  <c:v>1.53085</c:v>
                </c:pt>
                <c:pt idx="1517">
                  <c:v>1.5309299999999999</c:v>
                </c:pt>
                <c:pt idx="1518">
                  <c:v>1.5309299999999999</c:v>
                </c:pt>
                <c:pt idx="1519">
                  <c:v>1.53088</c:v>
                </c:pt>
                <c:pt idx="1520">
                  <c:v>1.5309299999999999</c:v>
                </c:pt>
                <c:pt idx="1521">
                  <c:v>1.5308999999999999</c:v>
                </c:pt>
                <c:pt idx="1522">
                  <c:v>1.53091</c:v>
                </c:pt>
                <c:pt idx="1523">
                  <c:v>1.5309900000000001</c:v>
                </c:pt>
                <c:pt idx="1524">
                  <c:v>1.5310299999999999</c:v>
                </c:pt>
                <c:pt idx="1525">
                  <c:v>1.53101</c:v>
                </c:pt>
                <c:pt idx="1526">
                  <c:v>1.53105</c:v>
                </c:pt>
                <c:pt idx="1527">
                  <c:v>1.5310699999999999</c:v>
                </c:pt>
                <c:pt idx="1528">
                  <c:v>1.53101</c:v>
                </c:pt>
                <c:pt idx="1529">
                  <c:v>1.5310299999999999</c:v>
                </c:pt>
                <c:pt idx="1530">
                  <c:v>1.5309999999999999</c:v>
                </c:pt>
                <c:pt idx="1531">
                  <c:v>1.5310600000000001</c:v>
                </c:pt>
                <c:pt idx="1532">
                  <c:v>1.53115</c:v>
                </c:pt>
                <c:pt idx="1533">
                  <c:v>1.5311900000000001</c:v>
                </c:pt>
                <c:pt idx="1534">
                  <c:v>1.5311699999999999</c:v>
                </c:pt>
                <c:pt idx="1535">
                  <c:v>1.5311999999999999</c:v>
                </c:pt>
                <c:pt idx="1536">
                  <c:v>1.5311999999999999</c:v>
                </c:pt>
                <c:pt idx="1537">
                  <c:v>1.53118</c:v>
                </c:pt>
                <c:pt idx="1538">
                  <c:v>1.5311699999999999</c:v>
                </c:pt>
                <c:pt idx="1539">
                  <c:v>1.5311900000000001</c:v>
                </c:pt>
                <c:pt idx="1540">
                  <c:v>1.5313099999999999</c:v>
                </c:pt>
                <c:pt idx="1541">
                  <c:v>1.53129</c:v>
                </c:pt>
                <c:pt idx="1542">
                  <c:v>1.53128</c:v>
                </c:pt>
                <c:pt idx="1543">
                  <c:v>1.5313099999999999</c:v>
                </c:pt>
                <c:pt idx="1544">
                  <c:v>1.5312600000000001</c:v>
                </c:pt>
                <c:pt idx="1545">
                  <c:v>1.53128</c:v>
                </c:pt>
                <c:pt idx="1546">
                  <c:v>1.53128</c:v>
                </c:pt>
                <c:pt idx="1547">
                  <c:v>1.5313000000000001</c:v>
                </c:pt>
                <c:pt idx="1548">
                  <c:v>1.53132</c:v>
                </c:pt>
                <c:pt idx="1549">
                  <c:v>1.53142</c:v>
                </c:pt>
                <c:pt idx="1550">
                  <c:v>1.53139</c:v>
                </c:pt>
                <c:pt idx="1551">
                  <c:v>1.5314000000000001</c:v>
                </c:pt>
                <c:pt idx="1552">
                  <c:v>1.5314000000000001</c:v>
                </c:pt>
                <c:pt idx="1553">
                  <c:v>1.53139</c:v>
                </c:pt>
                <c:pt idx="1554">
                  <c:v>1.5313600000000001</c:v>
                </c:pt>
                <c:pt idx="1555">
                  <c:v>1.5314399999999999</c:v>
                </c:pt>
                <c:pt idx="1556">
                  <c:v>1.53149</c:v>
                </c:pt>
                <c:pt idx="1557">
                  <c:v>1.53152</c:v>
                </c:pt>
                <c:pt idx="1558">
                  <c:v>1.5315399999999999</c:v>
                </c:pt>
                <c:pt idx="1559">
                  <c:v>1.5315799999999999</c:v>
                </c:pt>
                <c:pt idx="1560">
                  <c:v>1.53155</c:v>
                </c:pt>
                <c:pt idx="1561">
                  <c:v>1.53155</c:v>
                </c:pt>
                <c:pt idx="1562">
                  <c:v>1.5315099999999999</c:v>
                </c:pt>
                <c:pt idx="1563">
                  <c:v>1.53148</c:v>
                </c:pt>
                <c:pt idx="1564">
                  <c:v>1.5316000000000001</c:v>
                </c:pt>
                <c:pt idx="1565">
                  <c:v>1.53163</c:v>
                </c:pt>
                <c:pt idx="1566">
                  <c:v>1.5316700000000001</c:v>
                </c:pt>
                <c:pt idx="1567">
                  <c:v>1.53169</c:v>
                </c:pt>
                <c:pt idx="1568">
                  <c:v>1.53166</c:v>
                </c:pt>
                <c:pt idx="1569">
                  <c:v>1.53165</c:v>
                </c:pt>
                <c:pt idx="1570">
                  <c:v>1.53166</c:v>
                </c:pt>
                <c:pt idx="1571">
                  <c:v>1.5316700000000001</c:v>
                </c:pt>
                <c:pt idx="1572">
                  <c:v>1.5317400000000001</c:v>
                </c:pt>
                <c:pt idx="1573">
                  <c:v>1.5318000000000001</c:v>
                </c:pt>
                <c:pt idx="1574">
                  <c:v>1.5317400000000001</c:v>
                </c:pt>
                <c:pt idx="1575">
                  <c:v>1.5317700000000001</c:v>
                </c:pt>
                <c:pt idx="1576">
                  <c:v>1.53176</c:v>
                </c:pt>
                <c:pt idx="1577">
                  <c:v>1.5317799999999999</c:v>
                </c:pt>
                <c:pt idx="1578">
                  <c:v>1.53176</c:v>
                </c:pt>
                <c:pt idx="1579">
                  <c:v>1.53176</c:v>
                </c:pt>
                <c:pt idx="1580">
                  <c:v>1.5318499999999999</c:v>
                </c:pt>
                <c:pt idx="1581">
                  <c:v>1.5318499999999999</c:v>
                </c:pt>
                <c:pt idx="1582">
                  <c:v>1.5318799999999999</c:v>
                </c:pt>
                <c:pt idx="1583">
                  <c:v>1.53189</c:v>
                </c:pt>
                <c:pt idx="1584">
                  <c:v>1.53189</c:v>
                </c:pt>
                <c:pt idx="1585">
                  <c:v>1.5318700000000001</c:v>
                </c:pt>
                <c:pt idx="1586">
                  <c:v>1.5318700000000001</c:v>
                </c:pt>
                <c:pt idx="1587">
                  <c:v>1.5318700000000001</c:v>
                </c:pt>
                <c:pt idx="1588">
                  <c:v>1.5319</c:v>
                </c:pt>
                <c:pt idx="1589">
                  <c:v>1.53196</c:v>
                </c:pt>
                <c:pt idx="1590">
                  <c:v>1.5320100000000001</c:v>
                </c:pt>
                <c:pt idx="1591">
                  <c:v>1.5319400000000001</c:v>
                </c:pt>
                <c:pt idx="1592">
                  <c:v>1.5319100000000001</c:v>
                </c:pt>
                <c:pt idx="1593">
                  <c:v>1.532</c:v>
                </c:pt>
                <c:pt idx="1594">
                  <c:v>1.5320100000000001</c:v>
                </c:pt>
                <c:pt idx="1595">
                  <c:v>1.53189</c:v>
                </c:pt>
                <c:pt idx="1596">
                  <c:v>1.5320800000000001</c:v>
                </c:pt>
                <c:pt idx="1597">
                  <c:v>1.5320499999999999</c:v>
                </c:pt>
                <c:pt idx="1598">
                  <c:v>1.5320800000000001</c:v>
                </c:pt>
                <c:pt idx="1599">
                  <c:v>1.5321400000000001</c:v>
                </c:pt>
                <c:pt idx="1600">
                  <c:v>1.53206</c:v>
                </c:pt>
                <c:pt idx="1601">
                  <c:v>1.5320499999999999</c:v>
                </c:pt>
                <c:pt idx="1602">
                  <c:v>1.5320499999999999</c:v>
                </c:pt>
                <c:pt idx="1603">
                  <c:v>1.5320800000000001</c:v>
                </c:pt>
                <c:pt idx="1604">
                  <c:v>1.53216</c:v>
                </c:pt>
                <c:pt idx="1605">
                  <c:v>1.5321499999999999</c:v>
                </c:pt>
                <c:pt idx="1606">
                  <c:v>1.53217</c:v>
                </c:pt>
                <c:pt idx="1607">
                  <c:v>1.5322</c:v>
                </c:pt>
                <c:pt idx="1608">
                  <c:v>1.53216</c:v>
                </c:pt>
                <c:pt idx="1609">
                  <c:v>1.5321499999999999</c:v>
                </c:pt>
                <c:pt idx="1610">
                  <c:v>1.5322100000000001</c:v>
                </c:pt>
                <c:pt idx="1611">
                  <c:v>1.53223</c:v>
                </c:pt>
                <c:pt idx="1612">
                  <c:v>1.53223</c:v>
                </c:pt>
                <c:pt idx="1613">
                  <c:v>1.53237</c:v>
                </c:pt>
                <c:pt idx="1614">
                  <c:v>1.5325200000000001</c:v>
                </c:pt>
                <c:pt idx="1615">
                  <c:v>1.5326200000000001</c:v>
                </c:pt>
                <c:pt idx="1616">
                  <c:v>1.5327999999999999</c:v>
                </c:pt>
                <c:pt idx="1617">
                  <c:v>1.5328900000000001</c:v>
                </c:pt>
                <c:pt idx="1618">
                  <c:v>1.53305</c:v>
                </c:pt>
                <c:pt idx="1619">
                  <c:v>1.5331399999999999</c:v>
                </c:pt>
                <c:pt idx="1620">
                  <c:v>1.5332399999999999</c:v>
                </c:pt>
                <c:pt idx="1621">
                  <c:v>1.5333300000000001</c:v>
                </c:pt>
                <c:pt idx="1622">
                  <c:v>1.53335</c:v>
                </c:pt>
                <c:pt idx="1623">
                  <c:v>1.5334399999999999</c:v>
                </c:pt>
                <c:pt idx="1624">
                  <c:v>1.53355</c:v>
                </c:pt>
                <c:pt idx="1625">
                  <c:v>1.5335799999999999</c:v>
                </c:pt>
                <c:pt idx="1626">
                  <c:v>1.5336700000000001</c:v>
                </c:pt>
                <c:pt idx="1627">
                  <c:v>1.5337499999999999</c:v>
                </c:pt>
                <c:pt idx="1628">
                  <c:v>1.53379</c:v>
                </c:pt>
                <c:pt idx="1629">
                  <c:v>1.53386</c:v>
                </c:pt>
                <c:pt idx="1630">
                  <c:v>1.5338499999999999</c:v>
                </c:pt>
                <c:pt idx="1631">
                  <c:v>1.5339400000000001</c:v>
                </c:pt>
                <c:pt idx="1632">
                  <c:v>1.5339499999999999</c:v>
                </c:pt>
                <c:pt idx="1633">
                  <c:v>1.5340199999999999</c:v>
                </c:pt>
                <c:pt idx="1634">
                  <c:v>1.5340800000000001</c:v>
                </c:pt>
                <c:pt idx="1635">
                  <c:v>1.5341499999999999</c:v>
                </c:pt>
                <c:pt idx="1636">
                  <c:v>1.5342100000000001</c:v>
                </c:pt>
                <c:pt idx="1637">
                  <c:v>1.53426</c:v>
                </c:pt>
                <c:pt idx="1638">
                  <c:v>1.5343</c:v>
                </c:pt>
                <c:pt idx="1639">
                  <c:v>1.5343800000000001</c:v>
                </c:pt>
                <c:pt idx="1640">
                  <c:v>1.5344500000000001</c:v>
                </c:pt>
                <c:pt idx="1641">
                  <c:v>1.53447</c:v>
                </c:pt>
                <c:pt idx="1642">
                  <c:v>1.53454</c:v>
                </c:pt>
                <c:pt idx="1643">
                  <c:v>1.5346</c:v>
                </c:pt>
                <c:pt idx="1644">
                  <c:v>1.53468</c:v>
                </c:pt>
                <c:pt idx="1645">
                  <c:v>1.53471</c:v>
                </c:pt>
                <c:pt idx="1646">
                  <c:v>1.5347999999999999</c:v>
                </c:pt>
                <c:pt idx="1647">
                  <c:v>1.53485</c:v>
                </c:pt>
                <c:pt idx="1648">
                  <c:v>1.5349200000000001</c:v>
                </c:pt>
                <c:pt idx="1649">
                  <c:v>1.53494</c:v>
                </c:pt>
                <c:pt idx="1650">
                  <c:v>1.5349999999999999</c:v>
                </c:pt>
                <c:pt idx="1651">
                  <c:v>1.53505</c:v>
                </c:pt>
                <c:pt idx="1652">
                  <c:v>1.53512</c:v>
                </c:pt>
                <c:pt idx="1653">
                  <c:v>1.5351900000000001</c:v>
                </c:pt>
                <c:pt idx="1654">
                  <c:v>1.5351999999999999</c:v>
                </c:pt>
                <c:pt idx="1655">
                  <c:v>1.5352699999999999</c:v>
                </c:pt>
                <c:pt idx="1656">
                  <c:v>1.5353300000000001</c:v>
                </c:pt>
                <c:pt idx="1657">
                  <c:v>1.5353699999999999</c:v>
                </c:pt>
                <c:pt idx="1658">
                  <c:v>1.5354099999999999</c:v>
                </c:pt>
                <c:pt idx="1659">
                  <c:v>1.5355099999999999</c:v>
                </c:pt>
                <c:pt idx="1660">
                  <c:v>1.5355300000000001</c:v>
                </c:pt>
                <c:pt idx="1661">
                  <c:v>1.5355799999999999</c:v>
                </c:pt>
                <c:pt idx="1662">
                  <c:v>1.5356399999999999</c:v>
                </c:pt>
                <c:pt idx="1663">
                  <c:v>1.53573</c:v>
                </c:pt>
                <c:pt idx="1664">
                  <c:v>1.53573</c:v>
                </c:pt>
                <c:pt idx="1665">
                  <c:v>1.53579</c:v>
                </c:pt>
                <c:pt idx="1666">
                  <c:v>1.53582</c:v>
                </c:pt>
                <c:pt idx="1667">
                  <c:v>1.53589</c:v>
                </c:pt>
                <c:pt idx="1668">
                  <c:v>1.53592</c:v>
                </c:pt>
                <c:pt idx="1669">
                  <c:v>1.5359499999999999</c:v>
                </c:pt>
                <c:pt idx="1670">
                  <c:v>1.5360400000000001</c:v>
                </c:pt>
                <c:pt idx="1671">
                  <c:v>1.53606</c:v>
                </c:pt>
                <c:pt idx="1672">
                  <c:v>1.5361199999999999</c:v>
                </c:pt>
                <c:pt idx="1673">
                  <c:v>1.53616</c:v>
                </c:pt>
                <c:pt idx="1674">
                  <c:v>1.53624</c:v>
                </c:pt>
                <c:pt idx="1675">
                  <c:v>1.53624</c:v>
                </c:pt>
                <c:pt idx="1676">
                  <c:v>1.53627</c:v>
                </c:pt>
                <c:pt idx="1677">
                  <c:v>1.5363500000000001</c:v>
                </c:pt>
                <c:pt idx="1678">
                  <c:v>1.5363599999999999</c:v>
                </c:pt>
                <c:pt idx="1679">
                  <c:v>1.5364199999999999</c:v>
                </c:pt>
                <c:pt idx="1680">
                  <c:v>1.53643</c:v>
                </c:pt>
                <c:pt idx="1681">
                  <c:v>1.5365</c:v>
                </c:pt>
                <c:pt idx="1682">
                  <c:v>1.5365200000000001</c:v>
                </c:pt>
                <c:pt idx="1683">
                  <c:v>1.5365599999999999</c:v>
                </c:pt>
                <c:pt idx="1684">
                  <c:v>1.5365800000000001</c:v>
                </c:pt>
                <c:pt idx="1685">
                  <c:v>1.5366200000000001</c:v>
                </c:pt>
                <c:pt idx="1686">
                  <c:v>1.5366500000000001</c:v>
                </c:pt>
                <c:pt idx="1687">
                  <c:v>1.53667</c:v>
                </c:pt>
                <c:pt idx="1688">
                  <c:v>1.5367</c:v>
                </c:pt>
                <c:pt idx="1689">
                  <c:v>1.5367599999999999</c:v>
                </c:pt>
                <c:pt idx="1690">
                  <c:v>1.5367999999999999</c:v>
                </c:pt>
                <c:pt idx="1691">
                  <c:v>1.53681</c:v>
                </c:pt>
                <c:pt idx="1692">
                  <c:v>1.5368599999999999</c:v>
                </c:pt>
                <c:pt idx="1693">
                  <c:v>1.5368900000000001</c:v>
                </c:pt>
                <c:pt idx="1694">
                  <c:v>1.5369200000000001</c:v>
                </c:pt>
                <c:pt idx="1695">
                  <c:v>1.53691</c:v>
                </c:pt>
                <c:pt idx="1696">
                  <c:v>1.5369900000000001</c:v>
                </c:pt>
                <c:pt idx="1697">
                  <c:v>1.5369900000000001</c:v>
                </c:pt>
                <c:pt idx="1698">
                  <c:v>1.53701</c:v>
                </c:pt>
                <c:pt idx="1699">
                  <c:v>1.5370299999999999</c:v>
                </c:pt>
                <c:pt idx="1700">
                  <c:v>1.5370699999999999</c:v>
                </c:pt>
                <c:pt idx="1701">
                  <c:v>1.53708</c:v>
                </c:pt>
                <c:pt idx="1702">
                  <c:v>1.53708</c:v>
                </c:pt>
                <c:pt idx="1703">
                  <c:v>1.5371300000000001</c:v>
                </c:pt>
                <c:pt idx="1704">
                  <c:v>1.53718</c:v>
                </c:pt>
                <c:pt idx="1705">
                  <c:v>1.53718</c:v>
                </c:pt>
                <c:pt idx="1706">
                  <c:v>1.5371900000000001</c:v>
                </c:pt>
                <c:pt idx="1707">
                  <c:v>1.5372399999999999</c:v>
                </c:pt>
                <c:pt idx="1708">
                  <c:v>1.5372399999999999</c:v>
                </c:pt>
                <c:pt idx="1709">
                  <c:v>1.5373000000000001</c:v>
                </c:pt>
                <c:pt idx="1710">
                  <c:v>1.5372699999999999</c:v>
                </c:pt>
                <c:pt idx="1711">
                  <c:v>1.5373300000000001</c:v>
                </c:pt>
                <c:pt idx="1712">
                  <c:v>1.5373399999999999</c:v>
                </c:pt>
                <c:pt idx="1713">
                  <c:v>1.53735</c:v>
                </c:pt>
                <c:pt idx="1714">
                  <c:v>1.53739</c:v>
                </c:pt>
                <c:pt idx="1715">
                  <c:v>1.5374000000000001</c:v>
                </c:pt>
                <c:pt idx="1716">
                  <c:v>1.5374300000000001</c:v>
                </c:pt>
                <c:pt idx="1717">
                  <c:v>1.5374399999999999</c:v>
                </c:pt>
                <c:pt idx="1718">
                  <c:v>1.5374300000000001</c:v>
                </c:pt>
                <c:pt idx="1719">
                  <c:v>1.5374399999999999</c:v>
                </c:pt>
                <c:pt idx="1720">
                  <c:v>1.5374399999999999</c:v>
                </c:pt>
                <c:pt idx="1721">
                  <c:v>1.53748</c:v>
                </c:pt>
                <c:pt idx="1722">
                  <c:v>1.5375099999999999</c:v>
                </c:pt>
                <c:pt idx="1723">
                  <c:v>1.5375399999999999</c:v>
                </c:pt>
                <c:pt idx="1724">
                  <c:v>1.5375399999999999</c:v>
                </c:pt>
                <c:pt idx="1725">
                  <c:v>1.53756</c:v>
                </c:pt>
                <c:pt idx="1726">
                  <c:v>1.5375399999999999</c:v>
                </c:pt>
                <c:pt idx="1727">
                  <c:v>1.53759</c:v>
                </c:pt>
                <c:pt idx="1728">
                  <c:v>1.5376099999999999</c:v>
                </c:pt>
                <c:pt idx="1729">
                  <c:v>1.53762</c:v>
                </c:pt>
                <c:pt idx="1730">
                  <c:v>1.53762</c:v>
                </c:pt>
                <c:pt idx="1731">
                  <c:v>1.53765</c:v>
                </c:pt>
                <c:pt idx="1732">
                  <c:v>1.5376399999999999</c:v>
                </c:pt>
                <c:pt idx="1733">
                  <c:v>1.5376700000000001</c:v>
                </c:pt>
                <c:pt idx="1734">
                  <c:v>1.5376700000000001</c:v>
                </c:pt>
                <c:pt idx="1735">
                  <c:v>1.5377000000000001</c:v>
                </c:pt>
                <c:pt idx="1736">
                  <c:v>1.5377400000000001</c:v>
                </c:pt>
                <c:pt idx="1737">
                  <c:v>1.53772</c:v>
                </c:pt>
              </c:numCache>
            </c:numRef>
          </c:yVal>
          <c:smooth val="0"/>
          <c:extLst>
            <c:ext xmlns:c16="http://schemas.microsoft.com/office/drawing/2014/chart" uri="{C3380CC4-5D6E-409C-BE32-E72D297353CC}">
              <c16:uniqueId val="{00000000-8EB3-4799-8506-3199DD25CA9B}"/>
            </c:ext>
          </c:extLst>
        </c:ser>
        <c:dLbls>
          <c:showLegendKey val="0"/>
          <c:showVal val="0"/>
          <c:showCatName val="0"/>
          <c:showSerName val="0"/>
          <c:showPercent val="0"/>
          <c:showBubbleSize val="0"/>
        </c:dLbls>
        <c:axId val="712505824"/>
        <c:axId val="712504512"/>
      </c:scatterChart>
      <c:valAx>
        <c:axId val="712505824"/>
        <c:scaling>
          <c:orientation val="minMax"/>
          <c:max val="22"/>
          <c:min val="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712504512"/>
        <c:crosses val="autoZero"/>
        <c:crossBetween val="midCat"/>
      </c:valAx>
      <c:valAx>
        <c:axId val="712504512"/>
        <c:scaling>
          <c:orientation val="minMax"/>
          <c:max val="1.55"/>
          <c:min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7125058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0.14557</cdr:x>
      <cdr:y>0.2604</cdr:y>
    </cdr:from>
    <cdr:to>
      <cdr:x>0.20465</cdr:x>
      <cdr:y>0.33507</cdr:y>
    </cdr:to>
    <cdr:cxnSp macro="">
      <cdr:nvCxnSpPr>
        <cdr:cNvPr id="3" name="Прямая со стрелкой 2"/>
        <cdr:cNvCxnSpPr/>
      </cdr:nvCxnSpPr>
      <cdr:spPr>
        <a:xfrm xmlns:a="http://schemas.openxmlformats.org/drawingml/2006/main">
          <a:off x="1187967" y="1217526"/>
          <a:ext cx="482138" cy="34913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0.11705</cdr:x>
      <cdr:y>0.72443</cdr:y>
    </cdr:from>
    <cdr:to>
      <cdr:x>0.18428</cdr:x>
      <cdr:y>0.80265</cdr:y>
    </cdr:to>
    <cdr:cxnSp macro="">
      <cdr:nvCxnSpPr>
        <cdr:cNvPr id="5" name="Прямая со стрелкой 4"/>
        <cdr:cNvCxnSpPr/>
      </cdr:nvCxnSpPr>
      <cdr:spPr>
        <a:xfrm xmlns:a="http://schemas.openxmlformats.org/drawingml/2006/main" flipV="1">
          <a:off x="955211" y="3387147"/>
          <a:ext cx="548640" cy="36576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0.21382</cdr:x>
      <cdr:y>0.33685</cdr:y>
    </cdr:from>
    <cdr:to>
      <cdr:x>0.37375</cdr:x>
      <cdr:y>0.40796</cdr:y>
    </cdr:to>
    <cdr:sp macro="" textlink="">
      <cdr:nvSpPr>
        <cdr:cNvPr id="6" name="TextBox 5"/>
        <cdr:cNvSpPr txBox="1"/>
      </cdr:nvSpPr>
      <cdr:spPr>
        <a:xfrm xmlns:a="http://schemas.openxmlformats.org/drawingml/2006/main">
          <a:off x="1744921" y="1574973"/>
          <a:ext cx="1305098" cy="3325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dirty="0" smtClean="0"/>
            <a:t>После облучения </a:t>
          </a:r>
          <a:endParaRPr lang="ru-RU"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DB8FE2-DB9D-4E3A-9125-D18D07930A9A}" type="datetimeFigureOut">
              <a:rPr lang="ru-RU" smtClean="0"/>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45210D-BB7A-445A-8414-BE18CC9622CA}" type="slidenum">
              <a:rPr lang="ru-RU" smtClean="0"/>
              <a:t>‹#›</a:t>
            </a:fld>
            <a:endParaRPr lang="ru-RU"/>
          </a:p>
        </p:txBody>
      </p:sp>
    </p:spTree>
    <p:extLst>
      <p:ext uri="{BB962C8B-B14F-4D97-AF65-F5344CB8AC3E}">
        <p14:creationId xmlns:p14="http://schemas.microsoft.com/office/powerpoint/2010/main" val="300855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DB8FE2-DB9D-4E3A-9125-D18D07930A9A}" type="datetimeFigureOut">
              <a:rPr lang="ru-RU" smtClean="0"/>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45210D-BB7A-445A-8414-BE18CC9622CA}" type="slidenum">
              <a:rPr lang="ru-RU" smtClean="0"/>
              <a:t>‹#›</a:t>
            </a:fld>
            <a:endParaRPr lang="ru-RU"/>
          </a:p>
        </p:txBody>
      </p:sp>
    </p:spTree>
    <p:extLst>
      <p:ext uri="{BB962C8B-B14F-4D97-AF65-F5344CB8AC3E}">
        <p14:creationId xmlns:p14="http://schemas.microsoft.com/office/powerpoint/2010/main" val="426215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DB8FE2-DB9D-4E3A-9125-D18D07930A9A}" type="datetimeFigureOut">
              <a:rPr lang="ru-RU" smtClean="0"/>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45210D-BB7A-445A-8414-BE18CC9622CA}" type="slidenum">
              <a:rPr lang="ru-RU" smtClean="0"/>
              <a:t>‹#›</a:t>
            </a:fld>
            <a:endParaRPr lang="ru-RU"/>
          </a:p>
        </p:txBody>
      </p:sp>
    </p:spTree>
    <p:extLst>
      <p:ext uri="{BB962C8B-B14F-4D97-AF65-F5344CB8AC3E}">
        <p14:creationId xmlns:p14="http://schemas.microsoft.com/office/powerpoint/2010/main" val="149102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DB8FE2-DB9D-4E3A-9125-D18D07930A9A}" type="datetimeFigureOut">
              <a:rPr lang="ru-RU" smtClean="0"/>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45210D-BB7A-445A-8414-BE18CC9622CA}" type="slidenum">
              <a:rPr lang="ru-RU" smtClean="0"/>
              <a:t>‹#›</a:t>
            </a:fld>
            <a:endParaRPr lang="ru-RU"/>
          </a:p>
        </p:txBody>
      </p:sp>
    </p:spTree>
    <p:extLst>
      <p:ext uri="{BB962C8B-B14F-4D97-AF65-F5344CB8AC3E}">
        <p14:creationId xmlns:p14="http://schemas.microsoft.com/office/powerpoint/2010/main" val="360650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DB8FE2-DB9D-4E3A-9125-D18D07930A9A}" type="datetimeFigureOut">
              <a:rPr lang="ru-RU" smtClean="0"/>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45210D-BB7A-445A-8414-BE18CC9622CA}" type="slidenum">
              <a:rPr lang="ru-RU" smtClean="0"/>
              <a:t>‹#›</a:t>
            </a:fld>
            <a:endParaRPr lang="ru-RU"/>
          </a:p>
        </p:txBody>
      </p:sp>
    </p:spTree>
    <p:extLst>
      <p:ext uri="{BB962C8B-B14F-4D97-AF65-F5344CB8AC3E}">
        <p14:creationId xmlns:p14="http://schemas.microsoft.com/office/powerpoint/2010/main" val="53771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DB8FE2-DB9D-4E3A-9125-D18D07930A9A}" type="datetimeFigureOut">
              <a:rPr lang="ru-RU" smtClean="0"/>
              <a:t>20.10.2019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45210D-BB7A-445A-8414-BE18CC9622CA}" type="slidenum">
              <a:rPr lang="ru-RU" smtClean="0"/>
              <a:t>‹#›</a:t>
            </a:fld>
            <a:endParaRPr lang="ru-RU"/>
          </a:p>
        </p:txBody>
      </p:sp>
    </p:spTree>
    <p:extLst>
      <p:ext uri="{BB962C8B-B14F-4D97-AF65-F5344CB8AC3E}">
        <p14:creationId xmlns:p14="http://schemas.microsoft.com/office/powerpoint/2010/main" val="163675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DB8FE2-DB9D-4E3A-9125-D18D07930A9A}" type="datetimeFigureOut">
              <a:rPr lang="ru-RU" smtClean="0"/>
              <a:t>20.10.2019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45210D-BB7A-445A-8414-BE18CC9622CA}" type="slidenum">
              <a:rPr lang="ru-RU" smtClean="0"/>
              <a:t>‹#›</a:t>
            </a:fld>
            <a:endParaRPr lang="ru-RU"/>
          </a:p>
        </p:txBody>
      </p:sp>
    </p:spTree>
    <p:extLst>
      <p:ext uri="{BB962C8B-B14F-4D97-AF65-F5344CB8AC3E}">
        <p14:creationId xmlns:p14="http://schemas.microsoft.com/office/powerpoint/2010/main" val="312929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DB8FE2-DB9D-4E3A-9125-D18D07930A9A}" type="datetimeFigureOut">
              <a:rPr lang="ru-RU" smtClean="0"/>
              <a:t>20.10.2019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45210D-BB7A-445A-8414-BE18CC9622CA}" type="slidenum">
              <a:rPr lang="ru-RU" smtClean="0"/>
              <a:t>‹#›</a:t>
            </a:fld>
            <a:endParaRPr lang="ru-RU"/>
          </a:p>
        </p:txBody>
      </p:sp>
    </p:spTree>
    <p:extLst>
      <p:ext uri="{BB962C8B-B14F-4D97-AF65-F5344CB8AC3E}">
        <p14:creationId xmlns:p14="http://schemas.microsoft.com/office/powerpoint/2010/main" val="64844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DB8FE2-DB9D-4E3A-9125-D18D07930A9A}" type="datetimeFigureOut">
              <a:rPr lang="ru-RU" smtClean="0"/>
              <a:t>20.10.2019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45210D-BB7A-445A-8414-BE18CC9622CA}" type="slidenum">
              <a:rPr lang="ru-RU" smtClean="0"/>
              <a:t>‹#›</a:t>
            </a:fld>
            <a:endParaRPr lang="ru-RU"/>
          </a:p>
        </p:txBody>
      </p:sp>
    </p:spTree>
    <p:extLst>
      <p:ext uri="{BB962C8B-B14F-4D97-AF65-F5344CB8AC3E}">
        <p14:creationId xmlns:p14="http://schemas.microsoft.com/office/powerpoint/2010/main" val="9364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1DB8FE2-DB9D-4E3A-9125-D18D07930A9A}" type="datetimeFigureOut">
              <a:rPr lang="ru-RU" smtClean="0"/>
              <a:t>20.10.2019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45210D-BB7A-445A-8414-BE18CC9622CA}" type="slidenum">
              <a:rPr lang="ru-RU" smtClean="0"/>
              <a:t>‹#›</a:t>
            </a:fld>
            <a:endParaRPr lang="ru-RU"/>
          </a:p>
        </p:txBody>
      </p:sp>
    </p:spTree>
    <p:extLst>
      <p:ext uri="{BB962C8B-B14F-4D97-AF65-F5344CB8AC3E}">
        <p14:creationId xmlns:p14="http://schemas.microsoft.com/office/powerpoint/2010/main" val="222392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1DB8FE2-DB9D-4E3A-9125-D18D07930A9A}" type="datetimeFigureOut">
              <a:rPr lang="ru-RU" smtClean="0"/>
              <a:t>20.10.2019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45210D-BB7A-445A-8414-BE18CC9622CA}" type="slidenum">
              <a:rPr lang="ru-RU" smtClean="0"/>
              <a:t>‹#›</a:t>
            </a:fld>
            <a:endParaRPr lang="ru-RU"/>
          </a:p>
        </p:txBody>
      </p:sp>
    </p:spTree>
    <p:extLst>
      <p:ext uri="{BB962C8B-B14F-4D97-AF65-F5344CB8AC3E}">
        <p14:creationId xmlns:p14="http://schemas.microsoft.com/office/powerpoint/2010/main" val="298440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B8FE2-DB9D-4E3A-9125-D18D07930A9A}" type="datetimeFigureOut">
              <a:rPr lang="ru-RU" smtClean="0"/>
              <a:t>20.10.2019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5210D-BB7A-445A-8414-BE18CC9622CA}" type="slidenum">
              <a:rPr lang="ru-RU" smtClean="0"/>
              <a:t>‹#›</a:t>
            </a:fld>
            <a:endParaRPr lang="ru-RU"/>
          </a:p>
        </p:txBody>
      </p:sp>
    </p:spTree>
    <p:extLst>
      <p:ext uri="{BB962C8B-B14F-4D97-AF65-F5344CB8AC3E}">
        <p14:creationId xmlns:p14="http://schemas.microsoft.com/office/powerpoint/2010/main" val="19796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95" y="-37889"/>
            <a:ext cx="8581709" cy="5721139"/>
          </a:xfrm>
          <a:prstGeom prst="rect">
            <a:avLst/>
          </a:prstGeom>
        </p:spPr>
      </p:pic>
      <p:grpSp>
        <p:nvGrpSpPr>
          <p:cNvPr id="10" name="Группа 9"/>
          <p:cNvGrpSpPr/>
          <p:nvPr/>
        </p:nvGrpSpPr>
        <p:grpSpPr>
          <a:xfrm>
            <a:off x="2568402" y="-622726"/>
            <a:ext cx="9689102" cy="8054148"/>
            <a:chOff x="2501900" y="-614414"/>
            <a:chExt cx="9689102" cy="8054148"/>
          </a:xfrm>
        </p:grpSpPr>
        <p:sp>
          <p:nvSpPr>
            <p:cNvPr id="6" name="Трапеция 5"/>
            <p:cNvSpPr/>
            <p:nvPr/>
          </p:nvSpPr>
          <p:spPr>
            <a:xfrm>
              <a:off x="5409073" y="-6351"/>
              <a:ext cx="6781929" cy="6864351"/>
            </a:xfrm>
            <a:custGeom>
              <a:avLst/>
              <a:gdLst>
                <a:gd name="connsiteX0" fmla="*/ 0 w 8200664"/>
                <a:gd name="connsiteY0" fmla="*/ 6858001 h 6858001"/>
                <a:gd name="connsiteX1" fmla="*/ 1714500 w 8200664"/>
                <a:gd name="connsiteY1" fmla="*/ 0 h 6858001"/>
                <a:gd name="connsiteX2" fmla="*/ 6486164 w 8200664"/>
                <a:gd name="connsiteY2" fmla="*/ 0 h 6858001"/>
                <a:gd name="connsiteX3" fmla="*/ 8200664 w 8200664"/>
                <a:gd name="connsiteY3" fmla="*/ 6858001 h 6858001"/>
                <a:gd name="connsiteX4" fmla="*/ 0 w 8200664"/>
                <a:gd name="connsiteY4" fmla="*/ 6858001 h 6858001"/>
                <a:gd name="connsiteX0" fmla="*/ 0 w 8200664"/>
                <a:gd name="connsiteY0" fmla="*/ 6858001 h 6858001"/>
                <a:gd name="connsiteX1" fmla="*/ 1714500 w 8200664"/>
                <a:gd name="connsiteY1" fmla="*/ 0 h 6858001"/>
                <a:gd name="connsiteX2" fmla="*/ 4682764 w 8200664"/>
                <a:gd name="connsiteY2" fmla="*/ 19050 h 6858001"/>
                <a:gd name="connsiteX3" fmla="*/ 8200664 w 8200664"/>
                <a:gd name="connsiteY3" fmla="*/ 6858001 h 6858001"/>
                <a:gd name="connsiteX4" fmla="*/ 0 w 8200664"/>
                <a:gd name="connsiteY4" fmla="*/ 6858001 h 6858001"/>
                <a:gd name="connsiteX0" fmla="*/ 0 w 8200664"/>
                <a:gd name="connsiteY0" fmla="*/ 6858001 h 6858001"/>
                <a:gd name="connsiteX1" fmla="*/ 1714500 w 8200664"/>
                <a:gd name="connsiteY1" fmla="*/ 0 h 6858001"/>
                <a:gd name="connsiteX2" fmla="*/ 5762264 w 8200664"/>
                <a:gd name="connsiteY2" fmla="*/ 0 h 6858001"/>
                <a:gd name="connsiteX3" fmla="*/ 8200664 w 8200664"/>
                <a:gd name="connsiteY3" fmla="*/ 6858001 h 6858001"/>
                <a:gd name="connsiteX4" fmla="*/ 0 w 8200664"/>
                <a:gd name="connsiteY4" fmla="*/ 6858001 h 6858001"/>
                <a:gd name="connsiteX0" fmla="*/ 0 w 5901964"/>
                <a:gd name="connsiteY0" fmla="*/ 6858001 h 6915151"/>
                <a:gd name="connsiteX1" fmla="*/ 1714500 w 5901964"/>
                <a:gd name="connsiteY1" fmla="*/ 0 h 6915151"/>
                <a:gd name="connsiteX2" fmla="*/ 5762264 w 5901964"/>
                <a:gd name="connsiteY2" fmla="*/ 0 h 6915151"/>
                <a:gd name="connsiteX3" fmla="*/ 5901964 w 5901964"/>
                <a:gd name="connsiteY3" fmla="*/ 6915151 h 6915151"/>
                <a:gd name="connsiteX4" fmla="*/ 0 w 5901964"/>
                <a:gd name="connsiteY4" fmla="*/ 6858001 h 6915151"/>
                <a:gd name="connsiteX0" fmla="*/ 0 w 5762264"/>
                <a:gd name="connsiteY0" fmla="*/ 6858001 h 6946901"/>
                <a:gd name="connsiteX1" fmla="*/ 1714500 w 5762264"/>
                <a:gd name="connsiteY1" fmla="*/ 0 h 6946901"/>
                <a:gd name="connsiteX2" fmla="*/ 5762264 w 5762264"/>
                <a:gd name="connsiteY2" fmla="*/ 0 h 6946901"/>
                <a:gd name="connsiteX3" fmla="*/ 5686064 w 5762264"/>
                <a:gd name="connsiteY3" fmla="*/ 6946901 h 6946901"/>
                <a:gd name="connsiteX4" fmla="*/ 0 w 5762264"/>
                <a:gd name="connsiteY4" fmla="*/ 6858001 h 6946901"/>
                <a:gd name="connsiteX0" fmla="*/ 0 w 5806714"/>
                <a:gd name="connsiteY0" fmla="*/ 6858001 h 6858001"/>
                <a:gd name="connsiteX1" fmla="*/ 1714500 w 5806714"/>
                <a:gd name="connsiteY1" fmla="*/ 0 h 6858001"/>
                <a:gd name="connsiteX2" fmla="*/ 5762264 w 5806714"/>
                <a:gd name="connsiteY2" fmla="*/ 0 h 6858001"/>
                <a:gd name="connsiteX3" fmla="*/ 5806714 w 5806714"/>
                <a:gd name="connsiteY3" fmla="*/ 6851651 h 6858001"/>
                <a:gd name="connsiteX4" fmla="*/ 0 w 5806714"/>
                <a:gd name="connsiteY4" fmla="*/ 6858001 h 6858001"/>
                <a:gd name="connsiteX0" fmla="*/ 0 w 5825764"/>
                <a:gd name="connsiteY0" fmla="*/ 6832601 h 6851651"/>
                <a:gd name="connsiteX1" fmla="*/ 1733550 w 5825764"/>
                <a:gd name="connsiteY1" fmla="*/ 0 h 6851651"/>
                <a:gd name="connsiteX2" fmla="*/ 5781314 w 5825764"/>
                <a:gd name="connsiteY2" fmla="*/ 0 h 6851651"/>
                <a:gd name="connsiteX3" fmla="*/ 5825764 w 5825764"/>
                <a:gd name="connsiteY3" fmla="*/ 6851651 h 6851651"/>
                <a:gd name="connsiteX4" fmla="*/ 0 w 5825764"/>
                <a:gd name="connsiteY4" fmla="*/ 6832601 h 6851651"/>
                <a:gd name="connsiteX0" fmla="*/ 0 w 5819414"/>
                <a:gd name="connsiteY0" fmla="*/ 6864351 h 6864351"/>
                <a:gd name="connsiteX1" fmla="*/ 1727200 w 5819414"/>
                <a:gd name="connsiteY1" fmla="*/ 0 h 6864351"/>
                <a:gd name="connsiteX2" fmla="*/ 5774964 w 5819414"/>
                <a:gd name="connsiteY2" fmla="*/ 0 h 6864351"/>
                <a:gd name="connsiteX3" fmla="*/ 5819414 w 5819414"/>
                <a:gd name="connsiteY3" fmla="*/ 6851651 h 6864351"/>
                <a:gd name="connsiteX4" fmla="*/ 0 w 5819414"/>
                <a:gd name="connsiteY4" fmla="*/ 6864351 h 6864351"/>
                <a:gd name="connsiteX0" fmla="*/ 0 w 5819414"/>
                <a:gd name="connsiteY0" fmla="*/ 6864351 h 6864351"/>
                <a:gd name="connsiteX1" fmla="*/ 1727200 w 5819414"/>
                <a:gd name="connsiteY1" fmla="*/ 0 h 6864351"/>
                <a:gd name="connsiteX2" fmla="*/ 5818548 w 5819414"/>
                <a:gd name="connsiteY2" fmla="*/ 6350 h 6864351"/>
                <a:gd name="connsiteX3" fmla="*/ 5819414 w 5819414"/>
                <a:gd name="connsiteY3" fmla="*/ 6851651 h 6864351"/>
                <a:gd name="connsiteX4" fmla="*/ 0 w 5819414"/>
                <a:gd name="connsiteY4" fmla="*/ 6864351 h 6864351"/>
                <a:gd name="connsiteX0" fmla="*/ 0 w 5818559"/>
                <a:gd name="connsiteY0" fmla="*/ 6864351 h 6864351"/>
                <a:gd name="connsiteX1" fmla="*/ 1727200 w 5818559"/>
                <a:gd name="connsiteY1" fmla="*/ 0 h 6864351"/>
                <a:gd name="connsiteX2" fmla="*/ 5818548 w 5818559"/>
                <a:gd name="connsiteY2" fmla="*/ 6350 h 6864351"/>
                <a:gd name="connsiteX3" fmla="*/ 5813966 w 5818559"/>
                <a:gd name="connsiteY3" fmla="*/ 6858001 h 6864351"/>
                <a:gd name="connsiteX4" fmla="*/ 0 w 5818559"/>
                <a:gd name="connsiteY4" fmla="*/ 6864351 h 686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559" h="6864351">
                  <a:moveTo>
                    <a:pt x="0" y="6864351"/>
                  </a:moveTo>
                  <a:lnTo>
                    <a:pt x="1727200" y="0"/>
                  </a:lnTo>
                  <a:lnTo>
                    <a:pt x="5818548" y="6350"/>
                  </a:lnTo>
                  <a:cubicBezTo>
                    <a:pt x="5818837" y="2288117"/>
                    <a:pt x="5813677" y="4576234"/>
                    <a:pt x="5813966" y="6858001"/>
                  </a:cubicBezTo>
                  <a:lnTo>
                    <a:pt x="0" y="6864351"/>
                  </a:lnTo>
                  <a:close/>
                </a:path>
              </a:pathLst>
            </a:custGeom>
            <a:solidFill>
              <a:srgbClr val="0070C0"/>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Трапеция 6"/>
            <p:cNvSpPr/>
            <p:nvPr/>
          </p:nvSpPr>
          <p:spPr>
            <a:xfrm>
              <a:off x="2501900" y="0"/>
              <a:ext cx="4927600" cy="6864350"/>
            </a:xfrm>
            <a:custGeom>
              <a:avLst/>
              <a:gdLst>
                <a:gd name="connsiteX0" fmla="*/ 0 w 2387600"/>
                <a:gd name="connsiteY0" fmla="*/ 5080000 h 5080000"/>
                <a:gd name="connsiteX1" fmla="*/ 596900 w 2387600"/>
                <a:gd name="connsiteY1" fmla="*/ 0 h 5080000"/>
                <a:gd name="connsiteX2" fmla="*/ 1790700 w 2387600"/>
                <a:gd name="connsiteY2" fmla="*/ 0 h 5080000"/>
                <a:gd name="connsiteX3" fmla="*/ 2387600 w 2387600"/>
                <a:gd name="connsiteY3" fmla="*/ 5080000 h 5080000"/>
                <a:gd name="connsiteX4" fmla="*/ 0 w 2387600"/>
                <a:gd name="connsiteY4" fmla="*/ 5080000 h 5080000"/>
                <a:gd name="connsiteX0" fmla="*/ 0 w 5200650"/>
                <a:gd name="connsiteY0" fmla="*/ 6654800 h 6654800"/>
                <a:gd name="connsiteX1" fmla="*/ 596900 w 5200650"/>
                <a:gd name="connsiteY1" fmla="*/ 1574800 h 6654800"/>
                <a:gd name="connsiteX2" fmla="*/ 5200650 w 5200650"/>
                <a:gd name="connsiteY2" fmla="*/ 0 h 6654800"/>
                <a:gd name="connsiteX3" fmla="*/ 2387600 w 5200650"/>
                <a:gd name="connsiteY3" fmla="*/ 6654800 h 6654800"/>
                <a:gd name="connsiteX4" fmla="*/ 0 w 5200650"/>
                <a:gd name="connsiteY4" fmla="*/ 6654800 h 6654800"/>
                <a:gd name="connsiteX0" fmla="*/ 0 w 5200650"/>
                <a:gd name="connsiteY0" fmla="*/ 6654800 h 6889750"/>
                <a:gd name="connsiteX1" fmla="*/ 596900 w 5200650"/>
                <a:gd name="connsiteY1" fmla="*/ 1574800 h 6889750"/>
                <a:gd name="connsiteX2" fmla="*/ 5200650 w 5200650"/>
                <a:gd name="connsiteY2" fmla="*/ 0 h 6889750"/>
                <a:gd name="connsiteX3" fmla="*/ 3467100 w 5200650"/>
                <a:gd name="connsiteY3" fmla="*/ 6889750 h 6889750"/>
                <a:gd name="connsiteX4" fmla="*/ 0 w 5200650"/>
                <a:gd name="connsiteY4" fmla="*/ 6654800 h 6889750"/>
                <a:gd name="connsiteX0" fmla="*/ 0 w 5410200"/>
                <a:gd name="connsiteY0" fmla="*/ 6604000 h 6838950"/>
                <a:gd name="connsiteX1" fmla="*/ 596900 w 5410200"/>
                <a:gd name="connsiteY1" fmla="*/ 1524000 h 6838950"/>
                <a:gd name="connsiteX2" fmla="*/ 5410200 w 5410200"/>
                <a:gd name="connsiteY2" fmla="*/ 0 h 6838950"/>
                <a:gd name="connsiteX3" fmla="*/ 3467100 w 5410200"/>
                <a:gd name="connsiteY3" fmla="*/ 6838950 h 6838950"/>
                <a:gd name="connsiteX4" fmla="*/ 0 w 5410200"/>
                <a:gd name="connsiteY4" fmla="*/ 6604000 h 6838950"/>
                <a:gd name="connsiteX0" fmla="*/ 0 w 5429250"/>
                <a:gd name="connsiteY0" fmla="*/ 6604000 h 6838950"/>
                <a:gd name="connsiteX1" fmla="*/ 596900 w 5429250"/>
                <a:gd name="connsiteY1" fmla="*/ 1524000 h 6838950"/>
                <a:gd name="connsiteX2" fmla="*/ 5429250 w 5429250"/>
                <a:gd name="connsiteY2" fmla="*/ 0 h 6838950"/>
                <a:gd name="connsiteX3" fmla="*/ 3467100 w 5429250"/>
                <a:gd name="connsiteY3" fmla="*/ 6838950 h 6838950"/>
                <a:gd name="connsiteX4" fmla="*/ 0 w 5429250"/>
                <a:gd name="connsiteY4" fmla="*/ 6604000 h 6838950"/>
                <a:gd name="connsiteX0" fmla="*/ 0 w 5486400"/>
                <a:gd name="connsiteY0" fmla="*/ 6623050 h 6858000"/>
                <a:gd name="connsiteX1" fmla="*/ 596900 w 5486400"/>
                <a:gd name="connsiteY1" fmla="*/ 1543050 h 6858000"/>
                <a:gd name="connsiteX2" fmla="*/ 5486400 w 5486400"/>
                <a:gd name="connsiteY2" fmla="*/ 0 h 6858000"/>
                <a:gd name="connsiteX3" fmla="*/ 3467100 w 5486400"/>
                <a:gd name="connsiteY3" fmla="*/ 6858000 h 6858000"/>
                <a:gd name="connsiteX4" fmla="*/ 0 w 5486400"/>
                <a:gd name="connsiteY4" fmla="*/ 6623050 h 6858000"/>
                <a:gd name="connsiteX0" fmla="*/ 0 w 4927600"/>
                <a:gd name="connsiteY0" fmla="*/ 6864350 h 6864350"/>
                <a:gd name="connsiteX1" fmla="*/ 38100 w 4927600"/>
                <a:gd name="connsiteY1" fmla="*/ 1543050 h 6864350"/>
                <a:gd name="connsiteX2" fmla="*/ 4927600 w 4927600"/>
                <a:gd name="connsiteY2" fmla="*/ 0 h 6864350"/>
                <a:gd name="connsiteX3" fmla="*/ 2908300 w 4927600"/>
                <a:gd name="connsiteY3" fmla="*/ 6858000 h 6864350"/>
                <a:gd name="connsiteX4" fmla="*/ 0 w 4927600"/>
                <a:gd name="connsiteY4" fmla="*/ 6864350 h 6864350"/>
                <a:gd name="connsiteX0" fmla="*/ 0 w 4927600"/>
                <a:gd name="connsiteY0" fmla="*/ 6864350 h 6864350"/>
                <a:gd name="connsiteX1" fmla="*/ 4921250 w 4927600"/>
                <a:gd name="connsiteY1" fmla="*/ 0 h 6864350"/>
                <a:gd name="connsiteX2" fmla="*/ 4927600 w 4927600"/>
                <a:gd name="connsiteY2" fmla="*/ 0 h 6864350"/>
                <a:gd name="connsiteX3" fmla="*/ 2908300 w 4927600"/>
                <a:gd name="connsiteY3" fmla="*/ 6858000 h 6864350"/>
                <a:gd name="connsiteX4" fmla="*/ 0 w 4927600"/>
                <a:gd name="connsiteY4" fmla="*/ 686435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6864350">
                  <a:moveTo>
                    <a:pt x="0" y="6864350"/>
                  </a:moveTo>
                  <a:lnTo>
                    <a:pt x="4921250" y="0"/>
                  </a:lnTo>
                  <a:lnTo>
                    <a:pt x="4927600" y="0"/>
                  </a:lnTo>
                  <a:lnTo>
                    <a:pt x="2908300" y="6858000"/>
                  </a:lnTo>
                  <a:lnTo>
                    <a:pt x="0" y="6864350"/>
                  </a:lnTo>
                  <a:close/>
                </a:path>
              </a:pathLst>
            </a:custGeom>
            <a:solidFill>
              <a:srgbClr val="5B9BD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авнобедренный треугольник 7"/>
            <p:cNvSpPr/>
            <p:nvPr/>
          </p:nvSpPr>
          <p:spPr>
            <a:xfrm rot="11941518">
              <a:off x="3762815" y="-614414"/>
              <a:ext cx="2407173" cy="8054148"/>
            </a:xfrm>
            <a:custGeom>
              <a:avLst/>
              <a:gdLst>
                <a:gd name="connsiteX0" fmla="*/ 0 w 3197151"/>
                <a:gd name="connsiteY0" fmla="*/ 7880146 h 7880146"/>
                <a:gd name="connsiteX1" fmla="*/ 2131125 w 3197151"/>
                <a:gd name="connsiteY1" fmla="*/ 0 h 7880146"/>
                <a:gd name="connsiteX2" fmla="*/ 3197151 w 3197151"/>
                <a:gd name="connsiteY2" fmla="*/ 7880146 h 7880146"/>
                <a:gd name="connsiteX3" fmla="*/ 0 w 3197151"/>
                <a:gd name="connsiteY3" fmla="*/ 7880146 h 7880146"/>
                <a:gd name="connsiteX0" fmla="*/ 0 w 3197151"/>
                <a:gd name="connsiteY0" fmla="*/ 7890983 h 7890983"/>
                <a:gd name="connsiteX1" fmla="*/ 2432558 w 3197151"/>
                <a:gd name="connsiteY1" fmla="*/ 0 h 7890983"/>
                <a:gd name="connsiteX2" fmla="*/ 3197151 w 3197151"/>
                <a:gd name="connsiteY2" fmla="*/ 7890983 h 7890983"/>
                <a:gd name="connsiteX3" fmla="*/ 0 w 3197151"/>
                <a:gd name="connsiteY3" fmla="*/ 7890983 h 7890983"/>
                <a:gd name="connsiteX0" fmla="*/ 0 w 3197151"/>
                <a:gd name="connsiteY0" fmla="*/ 7886201 h 7886201"/>
                <a:gd name="connsiteX1" fmla="*/ 2418690 w 3197151"/>
                <a:gd name="connsiteY1" fmla="*/ 0 h 7886201"/>
                <a:gd name="connsiteX2" fmla="*/ 3197151 w 3197151"/>
                <a:gd name="connsiteY2" fmla="*/ 7886201 h 7886201"/>
                <a:gd name="connsiteX3" fmla="*/ 0 w 3197151"/>
                <a:gd name="connsiteY3" fmla="*/ 7886201 h 7886201"/>
                <a:gd name="connsiteX0" fmla="*/ 0 w 3197151"/>
                <a:gd name="connsiteY0" fmla="*/ 7886200 h 7886200"/>
                <a:gd name="connsiteX1" fmla="*/ 2418690 w 3197151"/>
                <a:gd name="connsiteY1" fmla="*/ 0 h 7886200"/>
                <a:gd name="connsiteX2" fmla="*/ 3197151 w 3197151"/>
                <a:gd name="connsiteY2" fmla="*/ 7886200 h 7886200"/>
                <a:gd name="connsiteX3" fmla="*/ 0 w 3197151"/>
                <a:gd name="connsiteY3" fmla="*/ 7886200 h 7886200"/>
                <a:gd name="connsiteX0" fmla="*/ 0 w 3192051"/>
                <a:gd name="connsiteY0" fmla="*/ 8080992 h 8080992"/>
                <a:gd name="connsiteX1" fmla="*/ 2413590 w 3192051"/>
                <a:gd name="connsiteY1" fmla="*/ 0 h 8080992"/>
                <a:gd name="connsiteX2" fmla="*/ 3192051 w 3192051"/>
                <a:gd name="connsiteY2" fmla="*/ 7886200 h 8080992"/>
                <a:gd name="connsiteX3" fmla="*/ 0 w 3192051"/>
                <a:gd name="connsiteY3" fmla="*/ 8080992 h 8080992"/>
                <a:gd name="connsiteX0" fmla="*/ 0 w 2413590"/>
                <a:gd name="connsiteY0" fmla="*/ 8080992 h 8080992"/>
                <a:gd name="connsiteX1" fmla="*/ 2413590 w 2413590"/>
                <a:gd name="connsiteY1" fmla="*/ 0 h 8080992"/>
                <a:gd name="connsiteX2" fmla="*/ 1928297 w 2413590"/>
                <a:gd name="connsiteY2" fmla="*/ 7401285 h 8080992"/>
                <a:gd name="connsiteX3" fmla="*/ 0 w 2413590"/>
                <a:gd name="connsiteY3" fmla="*/ 8080992 h 8080992"/>
                <a:gd name="connsiteX0" fmla="*/ 0 w 2409794"/>
                <a:gd name="connsiteY0" fmla="*/ 8059532 h 8059532"/>
                <a:gd name="connsiteX1" fmla="*/ 2409794 w 2409794"/>
                <a:gd name="connsiteY1" fmla="*/ 0 h 8059532"/>
                <a:gd name="connsiteX2" fmla="*/ 1928297 w 2409794"/>
                <a:gd name="connsiteY2" fmla="*/ 7379825 h 8059532"/>
                <a:gd name="connsiteX3" fmla="*/ 0 w 2409794"/>
                <a:gd name="connsiteY3" fmla="*/ 8059532 h 8059532"/>
                <a:gd name="connsiteX0" fmla="*/ 0 w 2406483"/>
                <a:gd name="connsiteY0" fmla="*/ 8056150 h 8056150"/>
                <a:gd name="connsiteX1" fmla="*/ 2406483 w 2406483"/>
                <a:gd name="connsiteY1" fmla="*/ 0 h 8056150"/>
                <a:gd name="connsiteX2" fmla="*/ 1928297 w 2406483"/>
                <a:gd name="connsiteY2" fmla="*/ 7376443 h 8056150"/>
                <a:gd name="connsiteX3" fmla="*/ 0 w 2406483"/>
                <a:gd name="connsiteY3" fmla="*/ 8056150 h 8056150"/>
                <a:gd name="connsiteX0" fmla="*/ 0 w 2417869"/>
                <a:gd name="connsiteY0" fmla="*/ 8055598 h 8055598"/>
                <a:gd name="connsiteX1" fmla="*/ 2417869 w 2417869"/>
                <a:gd name="connsiteY1" fmla="*/ 0 h 8055598"/>
                <a:gd name="connsiteX2" fmla="*/ 1928297 w 2417869"/>
                <a:gd name="connsiteY2" fmla="*/ 7375891 h 8055598"/>
                <a:gd name="connsiteX3" fmla="*/ 0 w 2417869"/>
                <a:gd name="connsiteY3" fmla="*/ 8055598 h 8055598"/>
                <a:gd name="connsiteX0" fmla="*/ 0 w 2412486"/>
                <a:gd name="connsiteY0" fmla="*/ 8058219 h 8058219"/>
                <a:gd name="connsiteX1" fmla="*/ 2412486 w 2412486"/>
                <a:gd name="connsiteY1" fmla="*/ 0 h 8058219"/>
                <a:gd name="connsiteX2" fmla="*/ 1928297 w 2412486"/>
                <a:gd name="connsiteY2" fmla="*/ 7378512 h 8058219"/>
                <a:gd name="connsiteX3" fmla="*/ 0 w 2412486"/>
                <a:gd name="connsiteY3" fmla="*/ 8058219 h 8058219"/>
                <a:gd name="connsiteX0" fmla="*/ 0 w 2397720"/>
                <a:gd name="connsiteY0" fmla="*/ 8062083 h 8062083"/>
                <a:gd name="connsiteX1" fmla="*/ 2397720 w 2397720"/>
                <a:gd name="connsiteY1" fmla="*/ 0 h 8062083"/>
                <a:gd name="connsiteX2" fmla="*/ 1913531 w 2397720"/>
                <a:gd name="connsiteY2" fmla="*/ 7378512 h 8062083"/>
                <a:gd name="connsiteX3" fmla="*/ 0 w 2397720"/>
                <a:gd name="connsiteY3" fmla="*/ 8062083 h 8062083"/>
                <a:gd name="connsiteX0" fmla="*/ 0 w 2407173"/>
                <a:gd name="connsiteY0" fmla="*/ 8054148 h 8054148"/>
                <a:gd name="connsiteX1" fmla="*/ 2407173 w 2407173"/>
                <a:gd name="connsiteY1" fmla="*/ 0 h 8054148"/>
                <a:gd name="connsiteX2" fmla="*/ 1922984 w 2407173"/>
                <a:gd name="connsiteY2" fmla="*/ 7378512 h 8054148"/>
                <a:gd name="connsiteX3" fmla="*/ 0 w 2407173"/>
                <a:gd name="connsiteY3" fmla="*/ 8054148 h 8054148"/>
                <a:gd name="connsiteX0" fmla="*/ 0 w 2407173"/>
                <a:gd name="connsiteY0" fmla="*/ 8054148 h 8054148"/>
                <a:gd name="connsiteX1" fmla="*/ 2407173 w 2407173"/>
                <a:gd name="connsiteY1" fmla="*/ 0 h 8054148"/>
                <a:gd name="connsiteX2" fmla="*/ 1929815 w 2407173"/>
                <a:gd name="connsiteY2" fmla="*/ 7391828 h 8054148"/>
                <a:gd name="connsiteX3" fmla="*/ 0 w 2407173"/>
                <a:gd name="connsiteY3" fmla="*/ 8054148 h 8054148"/>
              </a:gdLst>
              <a:ahLst/>
              <a:cxnLst>
                <a:cxn ang="0">
                  <a:pos x="connsiteX0" y="connsiteY0"/>
                </a:cxn>
                <a:cxn ang="0">
                  <a:pos x="connsiteX1" y="connsiteY1"/>
                </a:cxn>
                <a:cxn ang="0">
                  <a:pos x="connsiteX2" y="connsiteY2"/>
                </a:cxn>
                <a:cxn ang="0">
                  <a:pos x="connsiteX3" y="connsiteY3"/>
                </a:cxn>
              </a:cxnLst>
              <a:rect l="l" t="t" r="r" b="b"/>
              <a:pathLst>
                <a:path w="2407173" h="8054148">
                  <a:moveTo>
                    <a:pt x="0" y="8054148"/>
                  </a:moveTo>
                  <a:lnTo>
                    <a:pt x="2407173" y="0"/>
                  </a:lnTo>
                  <a:lnTo>
                    <a:pt x="1929815" y="7391828"/>
                  </a:lnTo>
                  <a:lnTo>
                    <a:pt x="0" y="8054148"/>
                  </a:ln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Равнобедренный треугольник 8"/>
            <p:cNvSpPr/>
            <p:nvPr/>
          </p:nvSpPr>
          <p:spPr>
            <a:xfrm>
              <a:off x="2515792" y="1943101"/>
              <a:ext cx="3587750" cy="4927600"/>
            </a:xfrm>
            <a:custGeom>
              <a:avLst/>
              <a:gdLst>
                <a:gd name="connsiteX0" fmla="*/ 0 w 1600200"/>
                <a:gd name="connsiteY0" fmla="*/ 2413000 h 2413000"/>
                <a:gd name="connsiteX1" fmla="*/ 800100 w 1600200"/>
                <a:gd name="connsiteY1" fmla="*/ 0 h 2413000"/>
                <a:gd name="connsiteX2" fmla="*/ 1600200 w 1600200"/>
                <a:gd name="connsiteY2" fmla="*/ 2413000 h 2413000"/>
                <a:gd name="connsiteX3" fmla="*/ 0 w 1600200"/>
                <a:gd name="connsiteY3" fmla="*/ 2413000 h 2413000"/>
                <a:gd name="connsiteX0" fmla="*/ 0 w 3517900"/>
                <a:gd name="connsiteY0" fmla="*/ 4927600 h 4927600"/>
                <a:gd name="connsiteX1" fmla="*/ 3517900 w 3517900"/>
                <a:gd name="connsiteY1" fmla="*/ 0 h 4927600"/>
                <a:gd name="connsiteX2" fmla="*/ 1600200 w 3517900"/>
                <a:gd name="connsiteY2" fmla="*/ 4927600 h 4927600"/>
                <a:gd name="connsiteX3" fmla="*/ 0 w 3517900"/>
                <a:gd name="connsiteY3" fmla="*/ 4927600 h 4927600"/>
                <a:gd name="connsiteX0" fmla="*/ 0 w 3587750"/>
                <a:gd name="connsiteY0" fmla="*/ 4927600 h 4927600"/>
                <a:gd name="connsiteX1" fmla="*/ 3517900 w 3587750"/>
                <a:gd name="connsiteY1" fmla="*/ 0 h 4927600"/>
                <a:gd name="connsiteX2" fmla="*/ 3587750 w 3587750"/>
                <a:gd name="connsiteY2" fmla="*/ 1314450 h 4927600"/>
                <a:gd name="connsiteX3" fmla="*/ 0 w 3587750"/>
                <a:gd name="connsiteY3" fmla="*/ 4927600 h 4927600"/>
              </a:gdLst>
              <a:ahLst/>
              <a:cxnLst>
                <a:cxn ang="0">
                  <a:pos x="connsiteX0" y="connsiteY0"/>
                </a:cxn>
                <a:cxn ang="0">
                  <a:pos x="connsiteX1" y="connsiteY1"/>
                </a:cxn>
                <a:cxn ang="0">
                  <a:pos x="connsiteX2" y="connsiteY2"/>
                </a:cxn>
                <a:cxn ang="0">
                  <a:pos x="connsiteX3" y="connsiteY3"/>
                </a:cxn>
              </a:cxnLst>
              <a:rect l="l" t="t" r="r" b="b"/>
              <a:pathLst>
                <a:path w="3587750" h="4927600">
                  <a:moveTo>
                    <a:pt x="0" y="4927600"/>
                  </a:moveTo>
                  <a:lnTo>
                    <a:pt x="3517900" y="0"/>
                  </a:lnTo>
                  <a:lnTo>
                    <a:pt x="3587750" y="1314450"/>
                  </a:lnTo>
                  <a:lnTo>
                    <a:pt x="0" y="4927600"/>
                  </a:lnTo>
                  <a:close/>
                </a:path>
              </a:pathLst>
            </a:cu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TextBox 10"/>
          <p:cNvSpPr txBox="1"/>
          <p:nvPr/>
        </p:nvSpPr>
        <p:spPr>
          <a:xfrm>
            <a:off x="4235450" y="5683250"/>
            <a:ext cx="7543800" cy="646331"/>
          </a:xfrm>
          <a:prstGeom prst="rect">
            <a:avLst/>
          </a:prstGeom>
          <a:noFill/>
        </p:spPr>
        <p:txBody>
          <a:bodyPr wrap="square" rtlCol="0">
            <a:spAutoFit/>
          </a:bodyPr>
          <a:lstStyle/>
          <a:p>
            <a:r>
              <a:rPr lang="ru-RU" sz="3600" b="1" dirty="0" smtClean="0">
                <a:solidFill>
                  <a:schemeClr val="bg1"/>
                </a:solidFill>
                <a:latin typeface="Consolas" panose="020B0609020204030204" pitchFamily="49" charset="0"/>
              </a:rPr>
              <a:t>О </a:t>
            </a:r>
            <a:r>
              <a:rPr lang="ru-RU" sz="3600" b="1" dirty="0" err="1" smtClean="0">
                <a:solidFill>
                  <a:schemeClr val="bg1"/>
                </a:solidFill>
                <a:latin typeface="Consolas" panose="020B0609020204030204" pitchFamily="49" charset="0"/>
              </a:rPr>
              <a:t>О</a:t>
            </a:r>
            <a:r>
              <a:rPr lang="ru-RU" sz="3600" b="1" dirty="0" smtClean="0">
                <a:solidFill>
                  <a:schemeClr val="bg1"/>
                </a:solidFill>
                <a:latin typeface="Consolas" panose="020B0609020204030204" pitchFamily="49" charset="0"/>
              </a:rPr>
              <a:t> </a:t>
            </a:r>
            <a:r>
              <a:rPr lang="ru-RU" sz="3600" b="1" dirty="0" err="1" smtClean="0">
                <a:solidFill>
                  <a:schemeClr val="bg1"/>
                </a:solidFill>
                <a:latin typeface="Consolas" panose="020B0609020204030204" pitchFamily="49" charset="0"/>
              </a:rPr>
              <a:t>О</a:t>
            </a:r>
            <a:r>
              <a:rPr lang="ru-RU" sz="3600" b="1" dirty="0" smtClean="0">
                <a:solidFill>
                  <a:schemeClr val="bg1"/>
                </a:solidFill>
                <a:latin typeface="Consolas" panose="020B0609020204030204" pitchFamily="49" charset="0"/>
              </a:rPr>
              <a:t> «С О Ф Т Э К С П Е Р Т»</a:t>
            </a:r>
            <a:endParaRPr lang="ru-RU" sz="3600" b="1" dirty="0">
              <a:solidFill>
                <a:schemeClr val="bg1"/>
              </a:solidFill>
              <a:latin typeface="Consolas" panose="020B0609020204030204" pitchFamily="49" charset="0"/>
            </a:endParaRPr>
          </a:p>
        </p:txBody>
      </p:sp>
      <p:grpSp>
        <p:nvGrpSpPr>
          <p:cNvPr id="12" name="Группа 11"/>
          <p:cNvGrpSpPr/>
          <p:nvPr/>
        </p:nvGrpSpPr>
        <p:grpSpPr>
          <a:xfrm>
            <a:off x="9806806" y="235029"/>
            <a:ext cx="682745" cy="492341"/>
            <a:chOff x="3261898" y="2848736"/>
            <a:chExt cx="682745" cy="492341"/>
          </a:xfrm>
        </p:grpSpPr>
        <p:sp>
          <p:nvSpPr>
            <p:cNvPr id="13" name="Шестиугольник 12"/>
            <p:cNvSpPr/>
            <p:nvPr/>
          </p:nvSpPr>
          <p:spPr>
            <a:xfrm rot="5400000">
              <a:off x="3250687" y="2863826"/>
              <a:ext cx="488462" cy="466040"/>
            </a:xfrm>
            <a:prstGeom prst="hexagon">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Шестиугольник 14"/>
            <p:cNvSpPr/>
            <p:nvPr/>
          </p:nvSpPr>
          <p:spPr>
            <a:xfrm rot="5400000">
              <a:off x="3443945" y="2859947"/>
              <a:ext cx="488462" cy="466040"/>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p:cNvPicPr>
              <a:picLocks noChangeAspect="1"/>
            </p:cNvPicPr>
            <p:nvPr/>
          </p:nvPicPr>
          <p:blipFill>
            <a:blip r:embed="rId3">
              <a:extLst>
                <a:ext uri="{BEBA8EAE-BF5A-486C-A8C5-ECC9F3942E4B}">
                  <a14:imgProps xmlns:a14="http://schemas.microsoft.com/office/drawing/2010/main">
                    <a14:imgLayer r:embed="rId4">
                      <a14:imgEffect>
                        <a14:backgroundRemoval t="6849" b="86301" l="2913" r="96117"/>
                      </a14:imgEffect>
                    </a14:imgLayer>
                  </a14:imgProps>
                </a:ext>
              </a:extLst>
            </a:blip>
            <a:stretch>
              <a:fillRect/>
            </a:stretch>
          </p:blipFill>
          <p:spPr>
            <a:xfrm>
              <a:off x="3261899" y="2876062"/>
              <a:ext cx="682744" cy="461136"/>
            </a:xfrm>
            <a:prstGeom prst="rect">
              <a:avLst/>
            </a:prstGeom>
            <a:noFill/>
          </p:spPr>
        </p:pic>
      </p:grpSp>
      <p:sp>
        <p:nvSpPr>
          <p:cNvPr id="2" name="Прямоугольник 1"/>
          <p:cNvSpPr/>
          <p:nvPr/>
        </p:nvSpPr>
        <p:spPr>
          <a:xfrm>
            <a:off x="5950959" y="4806816"/>
            <a:ext cx="4324454" cy="421654"/>
          </a:xfrm>
          <a:prstGeom prst="rect">
            <a:avLst/>
          </a:prstGeom>
        </p:spPr>
        <p:txBody>
          <a:bodyPr wrap="none">
            <a:spAutoFit/>
          </a:bodyPr>
          <a:lstStyle/>
          <a:p>
            <a:pPr indent="457200" algn="ctr">
              <a:lnSpc>
                <a:spcPct val="107000"/>
              </a:lnSpc>
              <a:spcAft>
                <a:spcPts val="0"/>
              </a:spcAft>
            </a:pPr>
            <a:r>
              <a:rPr lang="ru-RU" sz="2000" b="1" u="sng" dirty="0">
                <a:latin typeface="Times New Roman" panose="02020603050405020304" pitchFamily="18" charset="0"/>
                <a:ea typeface="Times New Roman" panose="02020603050405020304" pitchFamily="18" charset="0"/>
                <a:cs typeface="Times New Roman" panose="02020603050405020304" pitchFamily="18" charset="0"/>
              </a:rPr>
              <a:t>В.В. Федоренко</a:t>
            </a:r>
            <a:r>
              <a:rPr lang="ru-RU" sz="2000" b="1"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ru-RU" sz="2000" b="1" baseline="-25000" dirty="0">
                <a:latin typeface="Times New Roman" panose="02020603050405020304" pitchFamily="18" charset="0"/>
                <a:ea typeface="Times New Roman" panose="02020603050405020304" pitchFamily="18" charset="0"/>
                <a:cs typeface="Times New Roman" panose="02020603050405020304" pitchFamily="18" charset="0"/>
              </a:rPr>
              <a:t>,</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Н.С. Решетова</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771505" y="1676857"/>
            <a:ext cx="7420495" cy="2200089"/>
          </a:xfrm>
          <a:prstGeom prst="rect">
            <a:avLst/>
          </a:prstGeom>
        </p:spPr>
        <p:txBody>
          <a:bodyPr wrap="square">
            <a:spAutoFit/>
          </a:bodyPr>
          <a:lstStyle/>
          <a:p>
            <a:pPr algn="ctr">
              <a:lnSpc>
                <a:spcPct val="107000"/>
              </a:lnSpc>
              <a:spcAft>
                <a:spcPts val="0"/>
              </a:spcAft>
            </a:pPr>
            <a:r>
              <a:rPr lang="ru-RU" sz="3200" b="1" dirty="0">
                <a:solidFill>
                  <a:schemeClr val="bg1"/>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НАКОПИТЕЛЬНЫЕ ИНДИВИДУАЛЬНЫЕ ГАММА НЕЙТРОННЫЕ ДОРИМЕТРЫ НА ОСНОВЕ МОП РIN СТРУКТУР.</a:t>
            </a:r>
            <a:endParaRPr lang="ru-R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6058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Равнобедренный треугольник 7"/>
          <p:cNvSpPr/>
          <p:nvPr/>
        </p:nvSpPr>
        <p:spPr>
          <a:xfrm rot="13802211">
            <a:off x="7277397" y="-197696"/>
            <a:ext cx="568289" cy="4678363"/>
          </a:xfrm>
          <a:custGeom>
            <a:avLst/>
            <a:gdLst>
              <a:gd name="connsiteX0" fmla="*/ 0 w 3197151"/>
              <a:gd name="connsiteY0" fmla="*/ 7880146 h 7880146"/>
              <a:gd name="connsiteX1" fmla="*/ 2131125 w 3197151"/>
              <a:gd name="connsiteY1" fmla="*/ 0 h 7880146"/>
              <a:gd name="connsiteX2" fmla="*/ 3197151 w 3197151"/>
              <a:gd name="connsiteY2" fmla="*/ 7880146 h 7880146"/>
              <a:gd name="connsiteX3" fmla="*/ 0 w 3197151"/>
              <a:gd name="connsiteY3" fmla="*/ 7880146 h 7880146"/>
              <a:gd name="connsiteX0" fmla="*/ 0 w 3197151"/>
              <a:gd name="connsiteY0" fmla="*/ 7890983 h 7890983"/>
              <a:gd name="connsiteX1" fmla="*/ 2432558 w 3197151"/>
              <a:gd name="connsiteY1" fmla="*/ 0 h 7890983"/>
              <a:gd name="connsiteX2" fmla="*/ 3197151 w 3197151"/>
              <a:gd name="connsiteY2" fmla="*/ 7890983 h 7890983"/>
              <a:gd name="connsiteX3" fmla="*/ 0 w 3197151"/>
              <a:gd name="connsiteY3" fmla="*/ 7890983 h 7890983"/>
              <a:gd name="connsiteX0" fmla="*/ 0 w 3197151"/>
              <a:gd name="connsiteY0" fmla="*/ 7886201 h 7886201"/>
              <a:gd name="connsiteX1" fmla="*/ 2418690 w 3197151"/>
              <a:gd name="connsiteY1" fmla="*/ 0 h 7886201"/>
              <a:gd name="connsiteX2" fmla="*/ 3197151 w 3197151"/>
              <a:gd name="connsiteY2" fmla="*/ 7886201 h 7886201"/>
              <a:gd name="connsiteX3" fmla="*/ 0 w 3197151"/>
              <a:gd name="connsiteY3" fmla="*/ 7886201 h 7886201"/>
              <a:gd name="connsiteX0" fmla="*/ 0 w 3197151"/>
              <a:gd name="connsiteY0" fmla="*/ 7886200 h 7886200"/>
              <a:gd name="connsiteX1" fmla="*/ 2418690 w 3197151"/>
              <a:gd name="connsiteY1" fmla="*/ 0 h 7886200"/>
              <a:gd name="connsiteX2" fmla="*/ 3197151 w 3197151"/>
              <a:gd name="connsiteY2" fmla="*/ 7886200 h 7886200"/>
              <a:gd name="connsiteX3" fmla="*/ 0 w 3197151"/>
              <a:gd name="connsiteY3" fmla="*/ 7886200 h 7886200"/>
              <a:gd name="connsiteX0" fmla="*/ 0 w 3192051"/>
              <a:gd name="connsiteY0" fmla="*/ 8080992 h 8080992"/>
              <a:gd name="connsiteX1" fmla="*/ 2413590 w 3192051"/>
              <a:gd name="connsiteY1" fmla="*/ 0 h 8080992"/>
              <a:gd name="connsiteX2" fmla="*/ 3192051 w 3192051"/>
              <a:gd name="connsiteY2" fmla="*/ 7886200 h 8080992"/>
              <a:gd name="connsiteX3" fmla="*/ 0 w 3192051"/>
              <a:gd name="connsiteY3" fmla="*/ 8080992 h 8080992"/>
              <a:gd name="connsiteX0" fmla="*/ 0 w 2413590"/>
              <a:gd name="connsiteY0" fmla="*/ 8080992 h 8080992"/>
              <a:gd name="connsiteX1" fmla="*/ 2413590 w 2413590"/>
              <a:gd name="connsiteY1" fmla="*/ 0 h 8080992"/>
              <a:gd name="connsiteX2" fmla="*/ 1928297 w 2413590"/>
              <a:gd name="connsiteY2" fmla="*/ 7401285 h 8080992"/>
              <a:gd name="connsiteX3" fmla="*/ 0 w 2413590"/>
              <a:gd name="connsiteY3" fmla="*/ 8080992 h 8080992"/>
              <a:gd name="connsiteX0" fmla="*/ 0 w 2409794"/>
              <a:gd name="connsiteY0" fmla="*/ 8059532 h 8059532"/>
              <a:gd name="connsiteX1" fmla="*/ 2409794 w 2409794"/>
              <a:gd name="connsiteY1" fmla="*/ 0 h 8059532"/>
              <a:gd name="connsiteX2" fmla="*/ 1928297 w 2409794"/>
              <a:gd name="connsiteY2" fmla="*/ 7379825 h 8059532"/>
              <a:gd name="connsiteX3" fmla="*/ 0 w 2409794"/>
              <a:gd name="connsiteY3" fmla="*/ 8059532 h 8059532"/>
              <a:gd name="connsiteX0" fmla="*/ 0 w 2406483"/>
              <a:gd name="connsiteY0" fmla="*/ 8056150 h 8056150"/>
              <a:gd name="connsiteX1" fmla="*/ 2406483 w 2406483"/>
              <a:gd name="connsiteY1" fmla="*/ 0 h 8056150"/>
              <a:gd name="connsiteX2" fmla="*/ 1928297 w 2406483"/>
              <a:gd name="connsiteY2" fmla="*/ 7376443 h 8056150"/>
              <a:gd name="connsiteX3" fmla="*/ 0 w 2406483"/>
              <a:gd name="connsiteY3" fmla="*/ 8056150 h 8056150"/>
              <a:gd name="connsiteX0" fmla="*/ 0 w 2417869"/>
              <a:gd name="connsiteY0" fmla="*/ 8055598 h 8055598"/>
              <a:gd name="connsiteX1" fmla="*/ 2417869 w 2417869"/>
              <a:gd name="connsiteY1" fmla="*/ 0 h 8055598"/>
              <a:gd name="connsiteX2" fmla="*/ 1928297 w 2417869"/>
              <a:gd name="connsiteY2" fmla="*/ 7375891 h 8055598"/>
              <a:gd name="connsiteX3" fmla="*/ 0 w 2417869"/>
              <a:gd name="connsiteY3" fmla="*/ 8055598 h 8055598"/>
              <a:gd name="connsiteX0" fmla="*/ 0 w 2412486"/>
              <a:gd name="connsiteY0" fmla="*/ 8058219 h 8058219"/>
              <a:gd name="connsiteX1" fmla="*/ 2412486 w 2412486"/>
              <a:gd name="connsiteY1" fmla="*/ 0 h 8058219"/>
              <a:gd name="connsiteX2" fmla="*/ 1928297 w 2412486"/>
              <a:gd name="connsiteY2" fmla="*/ 7378512 h 8058219"/>
              <a:gd name="connsiteX3" fmla="*/ 0 w 2412486"/>
              <a:gd name="connsiteY3" fmla="*/ 8058219 h 8058219"/>
              <a:gd name="connsiteX0" fmla="*/ 0 w 2397720"/>
              <a:gd name="connsiteY0" fmla="*/ 8062083 h 8062083"/>
              <a:gd name="connsiteX1" fmla="*/ 2397720 w 2397720"/>
              <a:gd name="connsiteY1" fmla="*/ 0 h 8062083"/>
              <a:gd name="connsiteX2" fmla="*/ 1913531 w 2397720"/>
              <a:gd name="connsiteY2" fmla="*/ 7378512 h 8062083"/>
              <a:gd name="connsiteX3" fmla="*/ 0 w 2397720"/>
              <a:gd name="connsiteY3" fmla="*/ 8062083 h 8062083"/>
              <a:gd name="connsiteX0" fmla="*/ 0 w 2407173"/>
              <a:gd name="connsiteY0" fmla="*/ 8054148 h 8054148"/>
              <a:gd name="connsiteX1" fmla="*/ 2407173 w 2407173"/>
              <a:gd name="connsiteY1" fmla="*/ 0 h 8054148"/>
              <a:gd name="connsiteX2" fmla="*/ 1922984 w 2407173"/>
              <a:gd name="connsiteY2" fmla="*/ 7378512 h 8054148"/>
              <a:gd name="connsiteX3" fmla="*/ 0 w 2407173"/>
              <a:gd name="connsiteY3" fmla="*/ 8054148 h 8054148"/>
              <a:gd name="connsiteX0" fmla="*/ 0 w 2407173"/>
              <a:gd name="connsiteY0" fmla="*/ 8054148 h 8054148"/>
              <a:gd name="connsiteX1" fmla="*/ 2407173 w 2407173"/>
              <a:gd name="connsiteY1" fmla="*/ 0 h 8054148"/>
              <a:gd name="connsiteX2" fmla="*/ 1929815 w 2407173"/>
              <a:gd name="connsiteY2" fmla="*/ 7391828 h 8054148"/>
              <a:gd name="connsiteX3" fmla="*/ 0 w 2407173"/>
              <a:gd name="connsiteY3" fmla="*/ 8054148 h 8054148"/>
              <a:gd name="connsiteX0" fmla="*/ 0 w 1929815"/>
              <a:gd name="connsiteY0" fmla="*/ 8279139 h 8279139"/>
              <a:gd name="connsiteX1" fmla="*/ 1482230 w 1929815"/>
              <a:gd name="connsiteY1" fmla="*/ 0 h 8279139"/>
              <a:gd name="connsiteX2" fmla="*/ 1929815 w 1929815"/>
              <a:gd name="connsiteY2" fmla="*/ 7616819 h 8279139"/>
              <a:gd name="connsiteX3" fmla="*/ 0 w 1929815"/>
              <a:gd name="connsiteY3" fmla="*/ 8279139 h 8279139"/>
              <a:gd name="connsiteX0" fmla="*/ 0 w 1929815"/>
              <a:gd name="connsiteY0" fmla="*/ 8239464 h 8239464"/>
              <a:gd name="connsiteX1" fmla="*/ 1482121 w 1929815"/>
              <a:gd name="connsiteY1" fmla="*/ 0 h 8239464"/>
              <a:gd name="connsiteX2" fmla="*/ 1929815 w 1929815"/>
              <a:gd name="connsiteY2" fmla="*/ 7577144 h 8239464"/>
              <a:gd name="connsiteX3" fmla="*/ 0 w 1929815"/>
              <a:gd name="connsiteY3" fmla="*/ 8239464 h 8239464"/>
              <a:gd name="connsiteX0" fmla="*/ 0 w 2355160"/>
              <a:gd name="connsiteY0" fmla="*/ 11064412 h 11064412"/>
              <a:gd name="connsiteX1" fmla="*/ 1907466 w 2355160"/>
              <a:gd name="connsiteY1" fmla="*/ 0 h 11064412"/>
              <a:gd name="connsiteX2" fmla="*/ 2355160 w 2355160"/>
              <a:gd name="connsiteY2" fmla="*/ 7577144 h 11064412"/>
              <a:gd name="connsiteX3" fmla="*/ 0 w 2355160"/>
              <a:gd name="connsiteY3" fmla="*/ 11064412 h 11064412"/>
              <a:gd name="connsiteX0" fmla="*/ 0 w 1907466"/>
              <a:gd name="connsiteY0" fmla="*/ 11064412 h 11064412"/>
              <a:gd name="connsiteX1" fmla="*/ 1907466 w 1907466"/>
              <a:gd name="connsiteY1" fmla="*/ 0 h 11064412"/>
              <a:gd name="connsiteX2" fmla="*/ 71142 w 1907466"/>
              <a:gd name="connsiteY2" fmla="*/ 5106384 h 11064412"/>
              <a:gd name="connsiteX3" fmla="*/ 0 w 1907466"/>
              <a:gd name="connsiteY3" fmla="*/ 11064412 h 11064412"/>
              <a:gd name="connsiteX0" fmla="*/ 1654910 w 1836324"/>
              <a:gd name="connsiteY0" fmla="*/ 9004694 h 9004694"/>
              <a:gd name="connsiteX1" fmla="*/ 1836324 w 1836324"/>
              <a:gd name="connsiteY1" fmla="*/ 0 h 9004694"/>
              <a:gd name="connsiteX2" fmla="*/ 0 w 1836324"/>
              <a:gd name="connsiteY2" fmla="*/ 5106384 h 9004694"/>
              <a:gd name="connsiteX3" fmla="*/ 1654910 w 1836324"/>
              <a:gd name="connsiteY3" fmla="*/ 9004694 h 9004694"/>
              <a:gd name="connsiteX0" fmla="*/ 1342197 w 1836324"/>
              <a:gd name="connsiteY0" fmla="*/ 9425312 h 9425312"/>
              <a:gd name="connsiteX1" fmla="*/ 1836324 w 1836324"/>
              <a:gd name="connsiteY1" fmla="*/ 0 h 9425312"/>
              <a:gd name="connsiteX2" fmla="*/ 0 w 1836324"/>
              <a:gd name="connsiteY2" fmla="*/ 5106384 h 9425312"/>
              <a:gd name="connsiteX3" fmla="*/ 1342197 w 1836324"/>
              <a:gd name="connsiteY3" fmla="*/ 9425312 h 9425312"/>
            </a:gdLst>
            <a:ahLst/>
            <a:cxnLst>
              <a:cxn ang="0">
                <a:pos x="connsiteX0" y="connsiteY0"/>
              </a:cxn>
              <a:cxn ang="0">
                <a:pos x="connsiteX1" y="connsiteY1"/>
              </a:cxn>
              <a:cxn ang="0">
                <a:pos x="connsiteX2" y="connsiteY2"/>
              </a:cxn>
              <a:cxn ang="0">
                <a:pos x="connsiteX3" y="connsiteY3"/>
              </a:cxn>
            </a:cxnLst>
            <a:rect l="l" t="t" r="r" b="b"/>
            <a:pathLst>
              <a:path w="1836324" h="9425312">
                <a:moveTo>
                  <a:pt x="1342197" y="9425312"/>
                </a:moveTo>
                <a:lnTo>
                  <a:pt x="1836324" y="0"/>
                </a:lnTo>
                <a:lnTo>
                  <a:pt x="0" y="5106384"/>
                </a:lnTo>
                <a:lnTo>
                  <a:pt x="1342197" y="9425312"/>
                </a:ln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279862" y="217505"/>
            <a:ext cx="5306291" cy="6085640"/>
          </a:xfrm>
          <a:prstGeom prst="rect">
            <a:avLst/>
          </a:prstGeom>
        </p:spPr>
        <p:txBody>
          <a:bodyPr wrap="square">
            <a:spAutoFit/>
          </a:bodyPr>
          <a:lstStyle/>
          <a:p>
            <a:pPr indent="449580" algn="just">
              <a:lnSpc>
                <a:spcPct val="107000"/>
              </a:lnSpc>
              <a:spcAft>
                <a:spcPts val="0"/>
              </a:spcAft>
            </a:pPr>
            <a:r>
              <a:rPr lang="ru-RU" sz="2800" b="1" dirty="0">
                <a:latin typeface="Calibri" panose="020F0502020204030204" pitchFamily="34" charset="0"/>
                <a:ea typeface="Calibri" panose="020F0502020204030204" pitchFamily="34" charset="0"/>
                <a:cs typeface="Times New Roman" panose="02020603050405020304" pitchFamily="18" charset="0"/>
              </a:rPr>
              <a:t>Принцип работы детектора основан на сдвиге порогового напряжения МОП структуры при радиационном облучении структуры. Зависимость изменения порогового напряжения МОП транзистора от величины дозы гамма облучения   близка к линейной в диапазоне доз 0-1000 рад. Во всем диапазоне зависимость описывается логарифмической зависимостью.</a:t>
            </a:r>
          </a:p>
        </p:txBody>
      </p:sp>
      <p:graphicFrame>
        <p:nvGraphicFramePr>
          <p:cNvPr id="18" name="Диаграмма 17"/>
          <p:cNvGraphicFramePr/>
          <p:nvPr>
            <p:extLst>
              <p:ext uri="{D42A27DB-BD31-4B8C-83A1-F6EECF244321}">
                <p14:modId xmlns:p14="http://schemas.microsoft.com/office/powerpoint/2010/main" val="1206892489"/>
              </p:ext>
            </p:extLst>
          </p:nvPr>
        </p:nvGraphicFramePr>
        <p:xfrm>
          <a:off x="5970501" y="3115445"/>
          <a:ext cx="5803900" cy="3187700"/>
        </p:xfrm>
        <a:graphic>
          <a:graphicData uri="http://schemas.openxmlformats.org/drawingml/2006/chart">
            <c:chart xmlns:c="http://schemas.openxmlformats.org/drawingml/2006/chart" xmlns:r="http://schemas.openxmlformats.org/officeDocument/2006/relationships" r:id="rId2"/>
          </a:graphicData>
        </a:graphic>
      </p:graphicFrame>
      <p:sp>
        <p:nvSpPr>
          <p:cNvPr id="19" name="Прямоугольник 18"/>
          <p:cNvSpPr/>
          <p:nvPr/>
        </p:nvSpPr>
        <p:spPr>
          <a:xfrm>
            <a:off x="8337665" y="1813240"/>
            <a:ext cx="3773977" cy="1200329"/>
          </a:xfrm>
          <a:prstGeom prst="rect">
            <a:avLst/>
          </a:prstGeom>
        </p:spPr>
        <p:txBody>
          <a:bodyPr wrap="square">
            <a:spAutoFit/>
          </a:bodyPr>
          <a:lstStyle/>
          <a:p>
            <a:pPr algn="just"/>
            <a:r>
              <a:rPr lang="ru-RU" dirty="0">
                <a:latin typeface="Calibri" panose="020F0502020204030204" pitchFamily="34" charset="0"/>
                <a:ea typeface="Calibri" panose="020F0502020204030204" pitchFamily="34" charset="0"/>
                <a:cs typeface="Times New Roman" panose="02020603050405020304" pitchFamily="18" charset="0"/>
              </a:rPr>
              <a:t>Использования полиномов 5 порядка позволяет скорректировать температурную зависимость с точностью </a:t>
            </a:r>
            <a:r>
              <a:rPr lang="ru-RU" dirty="0">
                <a:latin typeface="Calibri" panose="020F0502020204030204" pitchFamily="34" charset="0"/>
                <a:ea typeface="Calibri" panose="020F0502020204030204" pitchFamily="34" charset="0"/>
              </a:rPr>
              <a:t>± </a:t>
            </a:r>
            <a:r>
              <a:rPr lang="ru-RU" dirty="0">
                <a:latin typeface="Calibri" panose="020F0502020204030204" pitchFamily="34" charset="0"/>
                <a:ea typeface="Calibri" panose="020F0502020204030204" pitchFamily="34" charset="0"/>
                <a:cs typeface="Times New Roman" panose="02020603050405020304" pitchFamily="18" charset="0"/>
              </a:rPr>
              <a:t>2 мВ</a:t>
            </a:r>
            <a:endParaRPr lang="ru-RU" dirty="0"/>
          </a:p>
        </p:txBody>
      </p:sp>
    </p:spTree>
    <p:extLst>
      <p:ext uri="{BB962C8B-B14F-4D97-AF65-F5344CB8AC3E}">
        <p14:creationId xmlns:p14="http://schemas.microsoft.com/office/powerpoint/2010/main" val="2002776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Равнобедренный треугольник 7"/>
          <p:cNvSpPr/>
          <p:nvPr/>
        </p:nvSpPr>
        <p:spPr>
          <a:xfrm rot="13802211">
            <a:off x="2393891" y="774308"/>
            <a:ext cx="1817645" cy="6018694"/>
          </a:xfrm>
          <a:custGeom>
            <a:avLst/>
            <a:gdLst>
              <a:gd name="connsiteX0" fmla="*/ 0 w 3197151"/>
              <a:gd name="connsiteY0" fmla="*/ 7880146 h 7880146"/>
              <a:gd name="connsiteX1" fmla="*/ 2131125 w 3197151"/>
              <a:gd name="connsiteY1" fmla="*/ 0 h 7880146"/>
              <a:gd name="connsiteX2" fmla="*/ 3197151 w 3197151"/>
              <a:gd name="connsiteY2" fmla="*/ 7880146 h 7880146"/>
              <a:gd name="connsiteX3" fmla="*/ 0 w 3197151"/>
              <a:gd name="connsiteY3" fmla="*/ 7880146 h 7880146"/>
              <a:gd name="connsiteX0" fmla="*/ 0 w 3197151"/>
              <a:gd name="connsiteY0" fmla="*/ 7890983 h 7890983"/>
              <a:gd name="connsiteX1" fmla="*/ 2432558 w 3197151"/>
              <a:gd name="connsiteY1" fmla="*/ 0 h 7890983"/>
              <a:gd name="connsiteX2" fmla="*/ 3197151 w 3197151"/>
              <a:gd name="connsiteY2" fmla="*/ 7890983 h 7890983"/>
              <a:gd name="connsiteX3" fmla="*/ 0 w 3197151"/>
              <a:gd name="connsiteY3" fmla="*/ 7890983 h 7890983"/>
              <a:gd name="connsiteX0" fmla="*/ 0 w 3197151"/>
              <a:gd name="connsiteY0" fmla="*/ 7886201 h 7886201"/>
              <a:gd name="connsiteX1" fmla="*/ 2418690 w 3197151"/>
              <a:gd name="connsiteY1" fmla="*/ 0 h 7886201"/>
              <a:gd name="connsiteX2" fmla="*/ 3197151 w 3197151"/>
              <a:gd name="connsiteY2" fmla="*/ 7886201 h 7886201"/>
              <a:gd name="connsiteX3" fmla="*/ 0 w 3197151"/>
              <a:gd name="connsiteY3" fmla="*/ 7886201 h 7886201"/>
              <a:gd name="connsiteX0" fmla="*/ 0 w 3197151"/>
              <a:gd name="connsiteY0" fmla="*/ 7886200 h 7886200"/>
              <a:gd name="connsiteX1" fmla="*/ 2418690 w 3197151"/>
              <a:gd name="connsiteY1" fmla="*/ 0 h 7886200"/>
              <a:gd name="connsiteX2" fmla="*/ 3197151 w 3197151"/>
              <a:gd name="connsiteY2" fmla="*/ 7886200 h 7886200"/>
              <a:gd name="connsiteX3" fmla="*/ 0 w 3197151"/>
              <a:gd name="connsiteY3" fmla="*/ 7886200 h 7886200"/>
              <a:gd name="connsiteX0" fmla="*/ 0 w 3192051"/>
              <a:gd name="connsiteY0" fmla="*/ 8080992 h 8080992"/>
              <a:gd name="connsiteX1" fmla="*/ 2413590 w 3192051"/>
              <a:gd name="connsiteY1" fmla="*/ 0 h 8080992"/>
              <a:gd name="connsiteX2" fmla="*/ 3192051 w 3192051"/>
              <a:gd name="connsiteY2" fmla="*/ 7886200 h 8080992"/>
              <a:gd name="connsiteX3" fmla="*/ 0 w 3192051"/>
              <a:gd name="connsiteY3" fmla="*/ 8080992 h 8080992"/>
              <a:gd name="connsiteX0" fmla="*/ 0 w 2413590"/>
              <a:gd name="connsiteY0" fmla="*/ 8080992 h 8080992"/>
              <a:gd name="connsiteX1" fmla="*/ 2413590 w 2413590"/>
              <a:gd name="connsiteY1" fmla="*/ 0 h 8080992"/>
              <a:gd name="connsiteX2" fmla="*/ 1928297 w 2413590"/>
              <a:gd name="connsiteY2" fmla="*/ 7401285 h 8080992"/>
              <a:gd name="connsiteX3" fmla="*/ 0 w 2413590"/>
              <a:gd name="connsiteY3" fmla="*/ 8080992 h 8080992"/>
              <a:gd name="connsiteX0" fmla="*/ 0 w 2409794"/>
              <a:gd name="connsiteY0" fmla="*/ 8059532 h 8059532"/>
              <a:gd name="connsiteX1" fmla="*/ 2409794 w 2409794"/>
              <a:gd name="connsiteY1" fmla="*/ 0 h 8059532"/>
              <a:gd name="connsiteX2" fmla="*/ 1928297 w 2409794"/>
              <a:gd name="connsiteY2" fmla="*/ 7379825 h 8059532"/>
              <a:gd name="connsiteX3" fmla="*/ 0 w 2409794"/>
              <a:gd name="connsiteY3" fmla="*/ 8059532 h 8059532"/>
              <a:gd name="connsiteX0" fmla="*/ 0 w 2406483"/>
              <a:gd name="connsiteY0" fmla="*/ 8056150 h 8056150"/>
              <a:gd name="connsiteX1" fmla="*/ 2406483 w 2406483"/>
              <a:gd name="connsiteY1" fmla="*/ 0 h 8056150"/>
              <a:gd name="connsiteX2" fmla="*/ 1928297 w 2406483"/>
              <a:gd name="connsiteY2" fmla="*/ 7376443 h 8056150"/>
              <a:gd name="connsiteX3" fmla="*/ 0 w 2406483"/>
              <a:gd name="connsiteY3" fmla="*/ 8056150 h 8056150"/>
              <a:gd name="connsiteX0" fmla="*/ 0 w 2417869"/>
              <a:gd name="connsiteY0" fmla="*/ 8055598 h 8055598"/>
              <a:gd name="connsiteX1" fmla="*/ 2417869 w 2417869"/>
              <a:gd name="connsiteY1" fmla="*/ 0 h 8055598"/>
              <a:gd name="connsiteX2" fmla="*/ 1928297 w 2417869"/>
              <a:gd name="connsiteY2" fmla="*/ 7375891 h 8055598"/>
              <a:gd name="connsiteX3" fmla="*/ 0 w 2417869"/>
              <a:gd name="connsiteY3" fmla="*/ 8055598 h 8055598"/>
              <a:gd name="connsiteX0" fmla="*/ 0 w 2412486"/>
              <a:gd name="connsiteY0" fmla="*/ 8058219 h 8058219"/>
              <a:gd name="connsiteX1" fmla="*/ 2412486 w 2412486"/>
              <a:gd name="connsiteY1" fmla="*/ 0 h 8058219"/>
              <a:gd name="connsiteX2" fmla="*/ 1928297 w 2412486"/>
              <a:gd name="connsiteY2" fmla="*/ 7378512 h 8058219"/>
              <a:gd name="connsiteX3" fmla="*/ 0 w 2412486"/>
              <a:gd name="connsiteY3" fmla="*/ 8058219 h 8058219"/>
              <a:gd name="connsiteX0" fmla="*/ 0 w 2397720"/>
              <a:gd name="connsiteY0" fmla="*/ 8062083 h 8062083"/>
              <a:gd name="connsiteX1" fmla="*/ 2397720 w 2397720"/>
              <a:gd name="connsiteY1" fmla="*/ 0 h 8062083"/>
              <a:gd name="connsiteX2" fmla="*/ 1913531 w 2397720"/>
              <a:gd name="connsiteY2" fmla="*/ 7378512 h 8062083"/>
              <a:gd name="connsiteX3" fmla="*/ 0 w 2397720"/>
              <a:gd name="connsiteY3" fmla="*/ 8062083 h 8062083"/>
              <a:gd name="connsiteX0" fmla="*/ 0 w 2407173"/>
              <a:gd name="connsiteY0" fmla="*/ 8054148 h 8054148"/>
              <a:gd name="connsiteX1" fmla="*/ 2407173 w 2407173"/>
              <a:gd name="connsiteY1" fmla="*/ 0 h 8054148"/>
              <a:gd name="connsiteX2" fmla="*/ 1922984 w 2407173"/>
              <a:gd name="connsiteY2" fmla="*/ 7378512 h 8054148"/>
              <a:gd name="connsiteX3" fmla="*/ 0 w 2407173"/>
              <a:gd name="connsiteY3" fmla="*/ 8054148 h 8054148"/>
              <a:gd name="connsiteX0" fmla="*/ 0 w 2407173"/>
              <a:gd name="connsiteY0" fmla="*/ 8054148 h 8054148"/>
              <a:gd name="connsiteX1" fmla="*/ 2407173 w 2407173"/>
              <a:gd name="connsiteY1" fmla="*/ 0 h 8054148"/>
              <a:gd name="connsiteX2" fmla="*/ 1929815 w 2407173"/>
              <a:gd name="connsiteY2" fmla="*/ 7391828 h 8054148"/>
              <a:gd name="connsiteX3" fmla="*/ 0 w 2407173"/>
              <a:gd name="connsiteY3" fmla="*/ 8054148 h 8054148"/>
              <a:gd name="connsiteX0" fmla="*/ 0 w 1929815"/>
              <a:gd name="connsiteY0" fmla="*/ 8279139 h 8279139"/>
              <a:gd name="connsiteX1" fmla="*/ 1482230 w 1929815"/>
              <a:gd name="connsiteY1" fmla="*/ 0 h 8279139"/>
              <a:gd name="connsiteX2" fmla="*/ 1929815 w 1929815"/>
              <a:gd name="connsiteY2" fmla="*/ 7616819 h 8279139"/>
              <a:gd name="connsiteX3" fmla="*/ 0 w 1929815"/>
              <a:gd name="connsiteY3" fmla="*/ 8279139 h 8279139"/>
              <a:gd name="connsiteX0" fmla="*/ 0 w 1929815"/>
              <a:gd name="connsiteY0" fmla="*/ 8239464 h 8239464"/>
              <a:gd name="connsiteX1" fmla="*/ 1482121 w 1929815"/>
              <a:gd name="connsiteY1" fmla="*/ 0 h 8239464"/>
              <a:gd name="connsiteX2" fmla="*/ 1929815 w 1929815"/>
              <a:gd name="connsiteY2" fmla="*/ 7577144 h 8239464"/>
              <a:gd name="connsiteX3" fmla="*/ 0 w 1929815"/>
              <a:gd name="connsiteY3" fmla="*/ 8239464 h 8239464"/>
              <a:gd name="connsiteX0" fmla="*/ 0 w 2355160"/>
              <a:gd name="connsiteY0" fmla="*/ 11064412 h 11064412"/>
              <a:gd name="connsiteX1" fmla="*/ 1907466 w 2355160"/>
              <a:gd name="connsiteY1" fmla="*/ 0 h 11064412"/>
              <a:gd name="connsiteX2" fmla="*/ 2355160 w 2355160"/>
              <a:gd name="connsiteY2" fmla="*/ 7577144 h 11064412"/>
              <a:gd name="connsiteX3" fmla="*/ 0 w 2355160"/>
              <a:gd name="connsiteY3" fmla="*/ 11064412 h 11064412"/>
              <a:gd name="connsiteX0" fmla="*/ 0 w 1907466"/>
              <a:gd name="connsiteY0" fmla="*/ 11064412 h 11064412"/>
              <a:gd name="connsiteX1" fmla="*/ 1907466 w 1907466"/>
              <a:gd name="connsiteY1" fmla="*/ 0 h 11064412"/>
              <a:gd name="connsiteX2" fmla="*/ 71142 w 1907466"/>
              <a:gd name="connsiteY2" fmla="*/ 5106384 h 11064412"/>
              <a:gd name="connsiteX3" fmla="*/ 0 w 1907466"/>
              <a:gd name="connsiteY3" fmla="*/ 11064412 h 11064412"/>
              <a:gd name="connsiteX0" fmla="*/ 1654910 w 1836324"/>
              <a:gd name="connsiteY0" fmla="*/ 9004694 h 9004694"/>
              <a:gd name="connsiteX1" fmla="*/ 1836324 w 1836324"/>
              <a:gd name="connsiteY1" fmla="*/ 0 h 9004694"/>
              <a:gd name="connsiteX2" fmla="*/ 0 w 1836324"/>
              <a:gd name="connsiteY2" fmla="*/ 5106384 h 9004694"/>
              <a:gd name="connsiteX3" fmla="*/ 1654910 w 1836324"/>
              <a:gd name="connsiteY3" fmla="*/ 9004694 h 9004694"/>
              <a:gd name="connsiteX0" fmla="*/ 1342197 w 1836324"/>
              <a:gd name="connsiteY0" fmla="*/ 9425312 h 9425312"/>
              <a:gd name="connsiteX1" fmla="*/ 1836324 w 1836324"/>
              <a:gd name="connsiteY1" fmla="*/ 0 h 9425312"/>
              <a:gd name="connsiteX2" fmla="*/ 0 w 1836324"/>
              <a:gd name="connsiteY2" fmla="*/ 5106384 h 9425312"/>
              <a:gd name="connsiteX3" fmla="*/ 1342197 w 1836324"/>
              <a:gd name="connsiteY3" fmla="*/ 9425312 h 9425312"/>
            </a:gdLst>
            <a:ahLst/>
            <a:cxnLst>
              <a:cxn ang="0">
                <a:pos x="connsiteX0" y="connsiteY0"/>
              </a:cxn>
              <a:cxn ang="0">
                <a:pos x="connsiteX1" y="connsiteY1"/>
              </a:cxn>
              <a:cxn ang="0">
                <a:pos x="connsiteX2" y="connsiteY2"/>
              </a:cxn>
              <a:cxn ang="0">
                <a:pos x="connsiteX3" y="connsiteY3"/>
              </a:cxn>
            </a:cxnLst>
            <a:rect l="l" t="t" r="r" b="b"/>
            <a:pathLst>
              <a:path w="1836324" h="9425312">
                <a:moveTo>
                  <a:pt x="1342197" y="9425312"/>
                </a:moveTo>
                <a:lnTo>
                  <a:pt x="1836324" y="0"/>
                </a:lnTo>
                <a:lnTo>
                  <a:pt x="0" y="5106384"/>
                </a:lnTo>
                <a:lnTo>
                  <a:pt x="1342197" y="9425312"/>
                </a:ln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 name="Прямоугольник 2"/>
          <p:cNvSpPr/>
          <p:nvPr/>
        </p:nvSpPr>
        <p:spPr>
          <a:xfrm>
            <a:off x="3777377" y="5986531"/>
            <a:ext cx="2178050" cy="861774"/>
          </a:xfrm>
          <a:prstGeom prst="rect">
            <a:avLst/>
          </a:prstGeom>
          <a:noFill/>
        </p:spPr>
        <p:txBody>
          <a:bodyPr wrap="square" rtlCol="0">
            <a:spAutoFit/>
          </a:bodyPr>
          <a:lstStyle/>
          <a:p>
            <a:pPr marL="342900" indent="-342900" algn="ctr">
              <a:buFont typeface="Wingdings" panose="05000000000000000000" pitchFamily="2" charset="2"/>
              <a:buChar char="Ø"/>
            </a:pPr>
            <a:r>
              <a:rPr lang="ru-RU" sz="1600" dirty="0" smtClean="0">
                <a:solidFill>
                  <a:schemeClr val="bg1"/>
                </a:solidFill>
                <a:latin typeface="Consolas" panose="020B0609020204030204" pitchFamily="49" charset="0"/>
              </a:rPr>
              <a:t>пункт 2 </a:t>
            </a:r>
            <a:endParaRPr lang="ru-RU" sz="1600" dirty="0">
              <a:solidFill>
                <a:schemeClr val="bg1"/>
              </a:solidFill>
              <a:latin typeface="Consolas" panose="020B0609020204030204" pitchFamily="49" charset="0"/>
            </a:endParaRPr>
          </a:p>
          <a:p>
            <a:pPr marL="342900" indent="-342900" algn="ctr">
              <a:buFont typeface="Wingdings" panose="05000000000000000000" pitchFamily="2" charset="2"/>
              <a:buChar char="Ø"/>
            </a:pPr>
            <a:r>
              <a:rPr lang="ru-RU" sz="1600" dirty="0">
                <a:solidFill>
                  <a:schemeClr val="bg1"/>
                </a:solidFill>
                <a:latin typeface="Consolas" panose="020B0609020204030204" pitchFamily="49" charset="0"/>
              </a:rPr>
              <a:t>пункт </a:t>
            </a:r>
            <a:r>
              <a:rPr lang="ru-RU" sz="1600" dirty="0" smtClean="0">
                <a:solidFill>
                  <a:schemeClr val="bg1"/>
                </a:solidFill>
                <a:latin typeface="Consolas" panose="020B0609020204030204" pitchFamily="49" charset="0"/>
              </a:rPr>
              <a:t>5</a:t>
            </a:r>
            <a:endParaRPr lang="ru-RU" sz="1600" dirty="0">
              <a:solidFill>
                <a:schemeClr val="bg1"/>
              </a:solidFill>
              <a:latin typeface="Consolas" panose="020B0609020204030204" pitchFamily="49" charset="0"/>
            </a:endParaRPr>
          </a:p>
          <a:p>
            <a:pPr marL="342900" indent="-342900" algn="ctr">
              <a:buFont typeface="Wingdings" panose="05000000000000000000" pitchFamily="2" charset="2"/>
              <a:buChar char="Ø"/>
            </a:pPr>
            <a:r>
              <a:rPr lang="ru-RU" sz="1600" dirty="0">
                <a:solidFill>
                  <a:schemeClr val="bg1"/>
                </a:solidFill>
                <a:latin typeface="Consolas" panose="020B0609020204030204" pitchFamily="49" charset="0"/>
              </a:rPr>
              <a:t>пункт </a:t>
            </a:r>
            <a:r>
              <a:rPr lang="ru-RU" sz="1600" dirty="0" smtClean="0">
                <a:solidFill>
                  <a:schemeClr val="bg1"/>
                </a:solidFill>
                <a:latin typeface="Consolas" panose="020B0609020204030204" pitchFamily="49" charset="0"/>
              </a:rPr>
              <a:t>6</a:t>
            </a:r>
            <a:endParaRPr lang="ru-RU" sz="1600" dirty="0">
              <a:solidFill>
                <a:schemeClr val="bg1"/>
              </a:solidFill>
              <a:latin typeface="Consolas" panose="020B0609020204030204" pitchFamily="49" charset="0"/>
            </a:endParaRPr>
          </a:p>
        </p:txBody>
      </p:sp>
      <p:sp>
        <p:nvSpPr>
          <p:cNvPr id="11" name="Прямоугольник 10"/>
          <p:cNvSpPr/>
          <p:nvPr/>
        </p:nvSpPr>
        <p:spPr>
          <a:xfrm>
            <a:off x="2024163" y="5986531"/>
            <a:ext cx="1877437" cy="338554"/>
          </a:xfrm>
          <a:prstGeom prst="rect">
            <a:avLst/>
          </a:prstGeom>
          <a:noFill/>
        </p:spPr>
        <p:txBody>
          <a:bodyPr wrap="square" rtlCol="0">
            <a:spAutoFit/>
          </a:bodyPr>
          <a:lstStyle/>
          <a:p>
            <a:pPr algn="ctr"/>
            <a:r>
              <a:rPr lang="ru-RU" sz="1600" dirty="0" smtClean="0">
                <a:solidFill>
                  <a:schemeClr val="bg1"/>
                </a:solidFill>
                <a:latin typeface="Consolas" panose="020B0609020204030204" pitchFamily="49" charset="0"/>
              </a:rPr>
              <a:t>Статья </a:t>
            </a:r>
            <a:r>
              <a:rPr lang="ru-RU" sz="1600" dirty="0">
                <a:solidFill>
                  <a:schemeClr val="bg1"/>
                </a:solidFill>
                <a:latin typeface="Consolas" panose="020B0609020204030204" pitchFamily="49" charset="0"/>
              </a:rPr>
              <a:t>12 </a:t>
            </a:r>
          </a:p>
        </p:txBody>
      </p:sp>
      <p:sp>
        <p:nvSpPr>
          <p:cNvPr id="23" name="Прямоугольник 22"/>
          <p:cNvSpPr/>
          <p:nvPr/>
        </p:nvSpPr>
        <p:spPr>
          <a:xfrm>
            <a:off x="4846972" y="3244334"/>
            <a:ext cx="2498056" cy="369332"/>
          </a:xfrm>
          <a:prstGeom prst="rect">
            <a:avLst/>
          </a:prstGeom>
        </p:spPr>
        <p:txBody>
          <a:bodyPr wrap="none">
            <a:spAutoFit/>
          </a:bodyPr>
          <a:lstStyle/>
          <a:p>
            <a:r>
              <a:rPr lang="en-US" dirty="0"/>
              <a:t>Calibri (</a:t>
            </a:r>
            <a:r>
              <a:rPr lang="ru-RU" dirty="0"/>
              <a:t>Основной текст)</a:t>
            </a:r>
          </a:p>
        </p:txBody>
      </p:sp>
      <p:sp>
        <p:nvSpPr>
          <p:cNvPr id="25" name="Прямоугольник 24"/>
          <p:cNvSpPr/>
          <p:nvPr/>
        </p:nvSpPr>
        <p:spPr>
          <a:xfrm>
            <a:off x="96982" y="133004"/>
            <a:ext cx="6096000" cy="1277786"/>
          </a:xfrm>
          <a:prstGeom prst="rect">
            <a:avLst/>
          </a:prstGeom>
        </p:spPr>
        <p:txBody>
          <a:bodyPr>
            <a:spAutoFit/>
          </a:bodyPr>
          <a:lstStyle/>
          <a:p>
            <a:pPr algn="just">
              <a:lnSpc>
                <a:spcPct val="107000"/>
              </a:lnSpc>
              <a:spcAft>
                <a:spcPts val="0"/>
              </a:spcAft>
            </a:pPr>
            <a:r>
              <a:rPr lang="ru-RU" b="1" dirty="0">
                <a:latin typeface="Calibri" panose="020F0502020204030204" pitchFamily="34" charset="0"/>
                <a:ea typeface="Calibri" panose="020F0502020204030204" pitchFamily="34" charset="0"/>
                <a:cs typeface="Times New Roman" panose="02020603050405020304" pitchFamily="18" charset="0"/>
              </a:rPr>
              <a:t>На рис </a:t>
            </a:r>
            <a:r>
              <a:rPr lang="ru-RU" b="1" dirty="0" smtClean="0">
                <a:latin typeface="Calibri" panose="020F0502020204030204" pitchFamily="34" charset="0"/>
                <a:ea typeface="Calibri" panose="020F0502020204030204" pitchFamily="34" charset="0"/>
                <a:cs typeface="Times New Roman" panose="02020603050405020304" pitchFamily="18" charset="0"/>
              </a:rPr>
              <a:t>представлена </a:t>
            </a:r>
            <a:r>
              <a:rPr lang="ru-RU" b="1" dirty="0">
                <a:latin typeface="Calibri" panose="020F0502020204030204" pitchFamily="34" charset="0"/>
                <a:ea typeface="Calibri" panose="020F0502020204030204" pitchFamily="34" charset="0"/>
                <a:cs typeface="Times New Roman" panose="02020603050405020304" pitchFamily="18" charset="0"/>
              </a:rPr>
              <a:t>типовая характеристика  детектора измеренного в различных режимах. Время между измерениями составляет 6 минут , скорость набора дозы составляла примерно 39мГр/мин 0,23Гр между записями.</a:t>
            </a:r>
          </a:p>
        </p:txBody>
      </p:sp>
      <p:graphicFrame>
        <p:nvGraphicFramePr>
          <p:cNvPr id="26" name="Диаграмма 25"/>
          <p:cNvGraphicFramePr/>
          <p:nvPr>
            <p:extLst>
              <p:ext uri="{D42A27DB-BD31-4B8C-83A1-F6EECF244321}">
                <p14:modId xmlns:p14="http://schemas.microsoft.com/office/powerpoint/2010/main" val="2002753737"/>
              </p:ext>
            </p:extLst>
          </p:nvPr>
        </p:nvGraphicFramePr>
        <p:xfrm>
          <a:off x="5955427" y="1086628"/>
          <a:ext cx="5940425" cy="5915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4754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rot="1344006">
            <a:off x="7043162" y="-626637"/>
            <a:ext cx="2692076" cy="5780693"/>
            <a:chOff x="-3" y="-347503"/>
            <a:chExt cx="501758" cy="2225240"/>
          </a:xfrm>
        </p:grpSpPr>
        <p:sp>
          <p:nvSpPr>
            <p:cNvPr id="8" name="Равнобедренный треугольник 7"/>
            <p:cNvSpPr/>
            <p:nvPr/>
          </p:nvSpPr>
          <p:spPr>
            <a:xfrm rot="11607288">
              <a:off x="370423" y="-347503"/>
              <a:ext cx="131332" cy="2225240"/>
            </a:xfrm>
            <a:custGeom>
              <a:avLst/>
              <a:gdLst>
                <a:gd name="connsiteX0" fmla="*/ 0 w 3197151"/>
                <a:gd name="connsiteY0" fmla="*/ 7880146 h 7880146"/>
                <a:gd name="connsiteX1" fmla="*/ 2131125 w 3197151"/>
                <a:gd name="connsiteY1" fmla="*/ 0 h 7880146"/>
                <a:gd name="connsiteX2" fmla="*/ 3197151 w 3197151"/>
                <a:gd name="connsiteY2" fmla="*/ 7880146 h 7880146"/>
                <a:gd name="connsiteX3" fmla="*/ 0 w 3197151"/>
                <a:gd name="connsiteY3" fmla="*/ 7880146 h 7880146"/>
                <a:gd name="connsiteX0" fmla="*/ 0 w 3197151"/>
                <a:gd name="connsiteY0" fmla="*/ 7890983 h 7890983"/>
                <a:gd name="connsiteX1" fmla="*/ 2432558 w 3197151"/>
                <a:gd name="connsiteY1" fmla="*/ 0 h 7890983"/>
                <a:gd name="connsiteX2" fmla="*/ 3197151 w 3197151"/>
                <a:gd name="connsiteY2" fmla="*/ 7890983 h 7890983"/>
                <a:gd name="connsiteX3" fmla="*/ 0 w 3197151"/>
                <a:gd name="connsiteY3" fmla="*/ 7890983 h 7890983"/>
                <a:gd name="connsiteX0" fmla="*/ 0 w 3197151"/>
                <a:gd name="connsiteY0" fmla="*/ 7886201 h 7886201"/>
                <a:gd name="connsiteX1" fmla="*/ 2418690 w 3197151"/>
                <a:gd name="connsiteY1" fmla="*/ 0 h 7886201"/>
                <a:gd name="connsiteX2" fmla="*/ 3197151 w 3197151"/>
                <a:gd name="connsiteY2" fmla="*/ 7886201 h 7886201"/>
                <a:gd name="connsiteX3" fmla="*/ 0 w 3197151"/>
                <a:gd name="connsiteY3" fmla="*/ 7886201 h 7886201"/>
                <a:gd name="connsiteX0" fmla="*/ 0 w 3197151"/>
                <a:gd name="connsiteY0" fmla="*/ 7886200 h 7886200"/>
                <a:gd name="connsiteX1" fmla="*/ 2418690 w 3197151"/>
                <a:gd name="connsiteY1" fmla="*/ 0 h 7886200"/>
                <a:gd name="connsiteX2" fmla="*/ 3197151 w 3197151"/>
                <a:gd name="connsiteY2" fmla="*/ 7886200 h 7886200"/>
                <a:gd name="connsiteX3" fmla="*/ 0 w 3197151"/>
                <a:gd name="connsiteY3" fmla="*/ 7886200 h 7886200"/>
                <a:gd name="connsiteX0" fmla="*/ 0 w 3192051"/>
                <a:gd name="connsiteY0" fmla="*/ 8080992 h 8080992"/>
                <a:gd name="connsiteX1" fmla="*/ 2413590 w 3192051"/>
                <a:gd name="connsiteY1" fmla="*/ 0 h 8080992"/>
                <a:gd name="connsiteX2" fmla="*/ 3192051 w 3192051"/>
                <a:gd name="connsiteY2" fmla="*/ 7886200 h 8080992"/>
                <a:gd name="connsiteX3" fmla="*/ 0 w 3192051"/>
                <a:gd name="connsiteY3" fmla="*/ 8080992 h 8080992"/>
                <a:gd name="connsiteX0" fmla="*/ 0 w 2413590"/>
                <a:gd name="connsiteY0" fmla="*/ 8080992 h 8080992"/>
                <a:gd name="connsiteX1" fmla="*/ 2413590 w 2413590"/>
                <a:gd name="connsiteY1" fmla="*/ 0 h 8080992"/>
                <a:gd name="connsiteX2" fmla="*/ 1928297 w 2413590"/>
                <a:gd name="connsiteY2" fmla="*/ 7401285 h 8080992"/>
                <a:gd name="connsiteX3" fmla="*/ 0 w 2413590"/>
                <a:gd name="connsiteY3" fmla="*/ 8080992 h 8080992"/>
                <a:gd name="connsiteX0" fmla="*/ 0 w 2409794"/>
                <a:gd name="connsiteY0" fmla="*/ 8059532 h 8059532"/>
                <a:gd name="connsiteX1" fmla="*/ 2409794 w 2409794"/>
                <a:gd name="connsiteY1" fmla="*/ 0 h 8059532"/>
                <a:gd name="connsiteX2" fmla="*/ 1928297 w 2409794"/>
                <a:gd name="connsiteY2" fmla="*/ 7379825 h 8059532"/>
                <a:gd name="connsiteX3" fmla="*/ 0 w 2409794"/>
                <a:gd name="connsiteY3" fmla="*/ 8059532 h 8059532"/>
                <a:gd name="connsiteX0" fmla="*/ 0 w 2406483"/>
                <a:gd name="connsiteY0" fmla="*/ 8056150 h 8056150"/>
                <a:gd name="connsiteX1" fmla="*/ 2406483 w 2406483"/>
                <a:gd name="connsiteY1" fmla="*/ 0 h 8056150"/>
                <a:gd name="connsiteX2" fmla="*/ 1928297 w 2406483"/>
                <a:gd name="connsiteY2" fmla="*/ 7376443 h 8056150"/>
                <a:gd name="connsiteX3" fmla="*/ 0 w 2406483"/>
                <a:gd name="connsiteY3" fmla="*/ 8056150 h 8056150"/>
                <a:gd name="connsiteX0" fmla="*/ 0 w 2417869"/>
                <a:gd name="connsiteY0" fmla="*/ 8055598 h 8055598"/>
                <a:gd name="connsiteX1" fmla="*/ 2417869 w 2417869"/>
                <a:gd name="connsiteY1" fmla="*/ 0 h 8055598"/>
                <a:gd name="connsiteX2" fmla="*/ 1928297 w 2417869"/>
                <a:gd name="connsiteY2" fmla="*/ 7375891 h 8055598"/>
                <a:gd name="connsiteX3" fmla="*/ 0 w 2417869"/>
                <a:gd name="connsiteY3" fmla="*/ 8055598 h 8055598"/>
                <a:gd name="connsiteX0" fmla="*/ 0 w 2412486"/>
                <a:gd name="connsiteY0" fmla="*/ 8058219 h 8058219"/>
                <a:gd name="connsiteX1" fmla="*/ 2412486 w 2412486"/>
                <a:gd name="connsiteY1" fmla="*/ 0 h 8058219"/>
                <a:gd name="connsiteX2" fmla="*/ 1928297 w 2412486"/>
                <a:gd name="connsiteY2" fmla="*/ 7378512 h 8058219"/>
                <a:gd name="connsiteX3" fmla="*/ 0 w 2412486"/>
                <a:gd name="connsiteY3" fmla="*/ 8058219 h 8058219"/>
                <a:gd name="connsiteX0" fmla="*/ 0 w 2397720"/>
                <a:gd name="connsiteY0" fmla="*/ 8062083 h 8062083"/>
                <a:gd name="connsiteX1" fmla="*/ 2397720 w 2397720"/>
                <a:gd name="connsiteY1" fmla="*/ 0 h 8062083"/>
                <a:gd name="connsiteX2" fmla="*/ 1913531 w 2397720"/>
                <a:gd name="connsiteY2" fmla="*/ 7378512 h 8062083"/>
                <a:gd name="connsiteX3" fmla="*/ 0 w 2397720"/>
                <a:gd name="connsiteY3" fmla="*/ 8062083 h 8062083"/>
                <a:gd name="connsiteX0" fmla="*/ 0 w 2407173"/>
                <a:gd name="connsiteY0" fmla="*/ 8054148 h 8054148"/>
                <a:gd name="connsiteX1" fmla="*/ 2407173 w 2407173"/>
                <a:gd name="connsiteY1" fmla="*/ 0 h 8054148"/>
                <a:gd name="connsiteX2" fmla="*/ 1922984 w 2407173"/>
                <a:gd name="connsiteY2" fmla="*/ 7378512 h 8054148"/>
                <a:gd name="connsiteX3" fmla="*/ 0 w 2407173"/>
                <a:gd name="connsiteY3" fmla="*/ 8054148 h 8054148"/>
                <a:gd name="connsiteX0" fmla="*/ 0 w 2407173"/>
                <a:gd name="connsiteY0" fmla="*/ 8054148 h 8054148"/>
                <a:gd name="connsiteX1" fmla="*/ 2407173 w 2407173"/>
                <a:gd name="connsiteY1" fmla="*/ 0 h 8054148"/>
                <a:gd name="connsiteX2" fmla="*/ 1929815 w 2407173"/>
                <a:gd name="connsiteY2" fmla="*/ 7391828 h 8054148"/>
                <a:gd name="connsiteX3" fmla="*/ 0 w 2407173"/>
                <a:gd name="connsiteY3" fmla="*/ 8054148 h 8054148"/>
                <a:gd name="connsiteX0" fmla="*/ 0 w 1929815"/>
                <a:gd name="connsiteY0" fmla="*/ 8279139 h 8279139"/>
                <a:gd name="connsiteX1" fmla="*/ 1482230 w 1929815"/>
                <a:gd name="connsiteY1" fmla="*/ 0 h 8279139"/>
                <a:gd name="connsiteX2" fmla="*/ 1929815 w 1929815"/>
                <a:gd name="connsiteY2" fmla="*/ 7616819 h 8279139"/>
                <a:gd name="connsiteX3" fmla="*/ 0 w 1929815"/>
                <a:gd name="connsiteY3" fmla="*/ 8279139 h 8279139"/>
                <a:gd name="connsiteX0" fmla="*/ 0 w 1929815"/>
                <a:gd name="connsiteY0" fmla="*/ 8239464 h 8239464"/>
                <a:gd name="connsiteX1" fmla="*/ 1482121 w 1929815"/>
                <a:gd name="connsiteY1" fmla="*/ 0 h 8239464"/>
                <a:gd name="connsiteX2" fmla="*/ 1929815 w 1929815"/>
                <a:gd name="connsiteY2" fmla="*/ 7577144 h 8239464"/>
                <a:gd name="connsiteX3" fmla="*/ 0 w 1929815"/>
                <a:gd name="connsiteY3" fmla="*/ 8239464 h 8239464"/>
                <a:gd name="connsiteX0" fmla="*/ 0 w 2355160"/>
                <a:gd name="connsiteY0" fmla="*/ 11064412 h 11064412"/>
                <a:gd name="connsiteX1" fmla="*/ 1907466 w 2355160"/>
                <a:gd name="connsiteY1" fmla="*/ 0 h 11064412"/>
                <a:gd name="connsiteX2" fmla="*/ 2355160 w 2355160"/>
                <a:gd name="connsiteY2" fmla="*/ 7577144 h 11064412"/>
                <a:gd name="connsiteX3" fmla="*/ 0 w 2355160"/>
                <a:gd name="connsiteY3" fmla="*/ 11064412 h 11064412"/>
                <a:gd name="connsiteX0" fmla="*/ 0 w 1907466"/>
                <a:gd name="connsiteY0" fmla="*/ 11064412 h 11064412"/>
                <a:gd name="connsiteX1" fmla="*/ 1907466 w 1907466"/>
                <a:gd name="connsiteY1" fmla="*/ 0 h 11064412"/>
                <a:gd name="connsiteX2" fmla="*/ 71142 w 1907466"/>
                <a:gd name="connsiteY2" fmla="*/ 5106384 h 11064412"/>
                <a:gd name="connsiteX3" fmla="*/ 0 w 1907466"/>
                <a:gd name="connsiteY3" fmla="*/ 11064412 h 11064412"/>
                <a:gd name="connsiteX0" fmla="*/ 1654910 w 1836324"/>
                <a:gd name="connsiteY0" fmla="*/ 9004694 h 9004694"/>
                <a:gd name="connsiteX1" fmla="*/ 1836324 w 1836324"/>
                <a:gd name="connsiteY1" fmla="*/ 0 h 9004694"/>
                <a:gd name="connsiteX2" fmla="*/ 0 w 1836324"/>
                <a:gd name="connsiteY2" fmla="*/ 5106384 h 9004694"/>
                <a:gd name="connsiteX3" fmla="*/ 1654910 w 1836324"/>
                <a:gd name="connsiteY3" fmla="*/ 9004694 h 9004694"/>
                <a:gd name="connsiteX0" fmla="*/ 1342197 w 1836324"/>
                <a:gd name="connsiteY0" fmla="*/ 9425312 h 9425312"/>
                <a:gd name="connsiteX1" fmla="*/ 1836324 w 1836324"/>
                <a:gd name="connsiteY1" fmla="*/ 0 h 9425312"/>
                <a:gd name="connsiteX2" fmla="*/ 0 w 1836324"/>
                <a:gd name="connsiteY2" fmla="*/ 5106384 h 9425312"/>
                <a:gd name="connsiteX3" fmla="*/ 1342197 w 1836324"/>
                <a:gd name="connsiteY3" fmla="*/ 9425312 h 9425312"/>
                <a:gd name="connsiteX0" fmla="*/ 1342197 w 1342197"/>
                <a:gd name="connsiteY0" fmla="*/ 9893392 h 9893392"/>
                <a:gd name="connsiteX1" fmla="*/ 1212591 w 1342197"/>
                <a:gd name="connsiteY1" fmla="*/ 2 h 9893392"/>
                <a:gd name="connsiteX2" fmla="*/ 0 w 1342197"/>
                <a:gd name="connsiteY2" fmla="*/ 5574464 h 9893392"/>
                <a:gd name="connsiteX3" fmla="*/ 1342197 w 1342197"/>
                <a:gd name="connsiteY3" fmla="*/ 9893392 h 9893392"/>
                <a:gd name="connsiteX0" fmla="*/ 1975573 w 1975573"/>
                <a:gd name="connsiteY0" fmla="*/ 7376279 h 7376282"/>
                <a:gd name="connsiteX1" fmla="*/ 1212591 w 1975573"/>
                <a:gd name="connsiteY1" fmla="*/ 2 h 7376282"/>
                <a:gd name="connsiteX2" fmla="*/ 0 w 1975573"/>
                <a:gd name="connsiteY2" fmla="*/ 5574464 h 7376282"/>
                <a:gd name="connsiteX3" fmla="*/ 1975573 w 1975573"/>
                <a:gd name="connsiteY3" fmla="*/ 7376279 h 7376282"/>
                <a:gd name="connsiteX0" fmla="*/ 1975573 w 1975573"/>
                <a:gd name="connsiteY0" fmla="*/ 6060029 h 6060026"/>
                <a:gd name="connsiteX1" fmla="*/ 1840849 w 1975573"/>
                <a:gd name="connsiteY1" fmla="*/ 0 h 6060026"/>
                <a:gd name="connsiteX2" fmla="*/ 0 w 1975573"/>
                <a:gd name="connsiteY2" fmla="*/ 4258214 h 6060026"/>
                <a:gd name="connsiteX3" fmla="*/ 1975573 w 1975573"/>
                <a:gd name="connsiteY3" fmla="*/ 6060029 h 6060026"/>
                <a:gd name="connsiteX0" fmla="*/ 2374619 w 2374619"/>
                <a:gd name="connsiteY0" fmla="*/ 4822651 h 4822653"/>
                <a:gd name="connsiteX1" fmla="*/ 1840849 w 2374619"/>
                <a:gd name="connsiteY1" fmla="*/ 0 h 4822653"/>
                <a:gd name="connsiteX2" fmla="*/ 0 w 2374619"/>
                <a:gd name="connsiteY2" fmla="*/ 4258214 h 4822653"/>
                <a:gd name="connsiteX3" fmla="*/ 2374619 w 2374619"/>
                <a:gd name="connsiteY3" fmla="*/ 4822651 h 4822653"/>
                <a:gd name="connsiteX0" fmla="*/ 533769 w 533769"/>
                <a:gd name="connsiteY0" fmla="*/ 4822651 h 5913980"/>
                <a:gd name="connsiteX1" fmla="*/ -1 w 533769"/>
                <a:gd name="connsiteY1" fmla="*/ 0 h 5913980"/>
                <a:gd name="connsiteX2" fmla="*/ 186830 w 533769"/>
                <a:gd name="connsiteY2" fmla="*/ 5913980 h 5913980"/>
                <a:gd name="connsiteX3" fmla="*/ 533769 w 533769"/>
                <a:gd name="connsiteY3" fmla="*/ 4822651 h 5913980"/>
              </a:gdLst>
              <a:ahLst/>
              <a:cxnLst>
                <a:cxn ang="0">
                  <a:pos x="connsiteX0" y="connsiteY0"/>
                </a:cxn>
                <a:cxn ang="0">
                  <a:pos x="connsiteX1" y="connsiteY1"/>
                </a:cxn>
                <a:cxn ang="0">
                  <a:pos x="connsiteX2" y="connsiteY2"/>
                </a:cxn>
                <a:cxn ang="0">
                  <a:pos x="connsiteX3" y="connsiteY3"/>
                </a:cxn>
              </a:cxnLst>
              <a:rect l="l" t="t" r="r" b="b"/>
              <a:pathLst>
                <a:path w="533769" h="5913980">
                  <a:moveTo>
                    <a:pt x="533769" y="4822651"/>
                  </a:moveTo>
                  <a:lnTo>
                    <a:pt x="-1" y="0"/>
                  </a:lnTo>
                  <a:lnTo>
                    <a:pt x="186830" y="5913980"/>
                  </a:lnTo>
                  <a:lnTo>
                    <a:pt x="533769" y="4822651"/>
                  </a:ln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ый треугольник 1"/>
            <p:cNvSpPr/>
            <p:nvPr/>
          </p:nvSpPr>
          <p:spPr>
            <a:xfrm rot="5400000">
              <a:off x="-121537" y="121535"/>
              <a:ext cx="706056" cy="46298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grpSp>
        <p:nvGrpSpPr>
          <p:cNvPr id="22" name="Группа 21"/>
          <p:cNvGrpSpPr/>
          <p:nvPr/>
        </p:nvGrpSpPr>
        <p:grpSpPr>
          <a:xfrm>
            <a:off x="11286471" y="185153"/>
            <a:ext cx="682745" cy="492341"/>
            <a:chOff x="3261898" y="2848736"/>
            <a:chExt cx="682745" cy="492341"/>
          </a:xfrm>
        </p:grpSpPr>
        <p:sp>
          <p:nvSpPr>
            <p:cNvPr id="23" name="Шестиугольник 22"/>
            <p:cNvSpPr/>
            <p:nvPr/>
          </p:nvSpPr>
          <p:spPr>
            <a:xfrm rot="5400000">
              <a:off x="3250687" y="2863826"/>
              <a:ext cx="488462" cy="466040"/>
            </a:xfrm>
            <a:prstGeom prst="hexagon">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Шестиугольник 23"/>
            <p:cNvSpPr/>
            <p:nvPr/>
          </p:nvSpPr>
          <p:spPr>
            <a:xfrm rot="5400000">
              <a:off x="3443945" y="2859947"/>
              <a:ext cx="488462" cy="466040"/>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p:cNvPicPr>
              <a:picLocks noChangeAspect="1"/>
            </p:cNvPicPr>
            <p:nvPr/>
          </p:nvPicPr>
          <p:blipFill>
            <a:blip r:embed="rId2">
              <a:extLst>
                <a:ext uri="{BEBA8EAE-BF5A-486C-A8C5-ECC9F3942E4B}">
                  <a14:imgProps xmlns:a14="http://schemas.microsoft.com/office/drawing/2010/main">
                    <a14:imgLayer r:embed="rId3">
                      <a14:imgEffect>
                        <a14:backgroundRemoval t="6849" b="86301" l="2913" r="96117"/>
                      </a14:imgEffect>
                    </a14:imgLayer>
                  </a14:imgProps>
                </a:ext>
              </a:extLst>
            </a:blip>
            <a:stretch>
              <a:fillRect/>
            </a:stretch>
          </p:blipFill>
          <p:spPr>
            <a:xfrm>
              <a:off x="3261899" y="2876062"/>
              <a:ext cx="682744" cy="461136"/>
            </a:xfrm>
            <a:prstGeom prst="rect">
              <a:avLst/>
            </a:prstGeom>
            <a:noFill/>
          </p:spPr>
        </p:pic>
      </p:grpSp>
      <p:graphicFrame>
        <p:nvGraphicFramePr>
          <p:cNvPr id="27" name="Диаграмма 26"/>
          <p:cNvGraphicFramePr/>
          <p:nvPr>
            <p:extLst>
              <p:ext uri="{D42A27DB-BD31-4B8C-83A1-F6EECF244321}">
                <p14:modId xmlns:p14="http://schemas.microsoft.com/office/powerpoint/2010/main" val="313498014"/>
              </p:ext>
            </p:extLst>
          </p:nvPr>
        </p:nvGraphicFramePr>
        <p:xfrm>
          <a:off x="1454929" y="644818"/>
          <a:ext cx="5940425" cy="5915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1344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6" name="Прямоугольник 15"/>
          <p:cNvSpPr/>
          <p:nvPr/>
        </p:nvSpPr>
        <p:spPr>
          <a:xfrm>
            <a:off x="3415871" y="2804977"/>
            <a:ext cx="6096000" cy="1354217"/>
          </a:xfrm>
          <a:prstGeom prst="rect">
            <a:avLst/>
          </a:prstGeom>
        </p:spPr>
        <p:txBody>
          <a:bodyPr>
            <a:spAutoFit/>
          </a:bodyPr>
          <a:lstStyle/>
          <a:p>
            <a:pPr marL="342900" lvl="0" indent="-342900" algn="just">
              <a:buFont typeface="Wingdings" panose="05000000000000000000" pitchFamily="2" charset="2"/>
              <a:buChar char="q"/>
            </a:pPr>
            <a:r>
              <a:rPr lang="ru-RU" sz="1600" dirty="0">
                <a:solidFill>
                  <a:schemeClr val="bg1"/>
                </a:solidFill>
                <a:latin typeface="Consolas" panose="020B0609020204030204" pitchFamily="49" charset="0"/>
              </a:rPr>
              <a:t>оперативное оценивание </a:t>
            </a:r>
            <a:r>
              <a:rPr lang="ru-RU" sz="1600" dirty="0" smtClean="0">
                <a:solidFill>
                  <a:schemeClr val="bg1"/>
                </a:solidFill>
                <a:latin typeface="Consolas" panose="020B0609020204030204" pitchFamily="49" charset="0"/>
              </a:rPr>
              <a:t>радиационной обстановки</a:t>
            </a:r>
          </a:p>
          <a:p>
            <a:pPr lvl="0" algn="just"/>
            <a:r>
              <a:rPr lang="ru-RU" sz="1600" dirty="0" smtClean="0">
                <a:solidFill>
                  <a:schemeClr val="bg1"/>
                </a:solidFill>
                <a:latin typeface="Consolas" panose="020B0609020204030204" pitchFamily="49" charset="0"/>
              </a:rPr>
              <a:t> </a:t>
            </a:r>
            <a:endParaRPr lang="ru-RU" sz="1600" dirty="0">
              <a:solidFill>
                <a:schemeClr val="bg1"/>
              </a:solidFill>
              <a:latin typeface="Consolas" panose="020B0609020204030204" pitchFamily="49" charset="0"/>
            </a:endParaRPr>
          </a:p>
          <a:p>
            <a:pPr lvl="0" algn="just"/>
            <a:endParaRPr lang="ru-RU" sz="1600" dirty="0">
              <a:solidFill>
                <a:schemeClr val="bg1"/>
              </a:solidFill>
              <a:latin typeface="Consolas" panose="020B0609020204030204" pitchFamily="49" charset="0"/>
            </a:endParaRPr>
          </a:p>
          <a:p>
            <a:pPr marL="342900" lvl="0" indent="-342900" algn="just">
              <a:buFont typeface="Wingdings" panose="05000000000000000000" pitchFamily="2" charset="2"/>
              <a:buChar char="q"/>
            </a:pPr>
            <a:r>
              <a:rPr lang="ru-RU" sz="1600" dirty="0">
                <a:solidFill>
                  <a:schemeClr val="bg1"/>
                </a:solidFill>
                <a:latin typeface="Consolas" panose="020B0609020204030204" pitchFamily="49" charset="0"/>
              </a:rPr>
              <a:t>звуковая сигнализация по превышению уровней </a:t>
            </a:r>
            <a:r>
              <a:rPr lang="ru-RU" sz="1600" dirty="0" smtClean="0">
                <a:solidFill>
                  <a:schemeClr val="bg1"/>
                </a:solidFill>
                <a:latin typeface="Consolas" panose="020B0609020204030204" pitchFamily="49" charset="0"/>
              </a:rPr>
              <a:t>фона </a:t>
            </a:r>
            <a:endParaRPr lang="ru-RU" sz="1600" dirty="0">
              <a:solidFill>
                <a:schemeClr val="bg1"/>
              </a:solidFill>
              <a:latin typeface="Consolas" panose="020B0609020204030204" pitchFamily="49" charset="0"/>
            </a:endParaRPr>
          </a:p>
          <a:p>
            <a:pPr marL="342900" lvl="0" indent="-342900" algn="just">
              <a:buFont typeface="+mj-lt"/>
              <a:buAutoNum type="arabicPeriod"/>
            </a:pPr>
            <a:endParaRPr lang="ru-RU" dirty="0" smtClean="0">
              <a:latin typeface="Times New Roman" panose="02020603050405020304" pitchFamily="18" charset="0"/>
              <a:ea typeface="Times New Roman" panose="02020603050405020304" pitchFamily="18" charset="0"/>
            </a:endParaRPr>
          </a:p>
        </p:txBody>
      </p:sp>
      <p:sp>
        <p:nvSpPr>
          <p:cNvPr id="18" name="Прямоугольник 17"/>
          <p:cNvSpPr/>
          <p:nvPr/>
        </p:nvSpPr>
        <p:spPr>
          <a:xfrm>
            <a:off x="1067299" y="184381"/>
            <a:ext cx="2717411" cy="646331"/>
          </a:xfrm>
          <a:prstGeom prst="rect">
            <a:avLst/>
          </a:prstGeom>
          <a:noFill/>
        </p:spPr>
        <p:txBody>
          <a:bodyPr wrap="square" rtlCol="0">
            <a:spAutoFit/>
          </a:bodyPr>
          <a:lstStyle/>
          <a:p>
            <a:r>
              <a:rPr lang="ru-RU" sz="3600" b="1" dirty="0" smtClean="0">
                <a:solidFill>
                  <a:schemeClr val="bg1"/>
                </a:solidFill>
                <a:latin typeface="Consolas" panose="020B0609020204030204" pitchFamily="49" charset="0"/>
              </a:rPr>
              <a:t>Дозиметры</a:t>
            </a:r>
            <a:endParaRPr lang="ru-RU" sz="3600" b="1" dirty="0">
              <a:solidFill>
                <a:schemeClr val="bg1"/>
              </a:solidFill>
              <a:latin typeface="Consolas" panose="020B0609020204030204" pitchFamily="49" charset="0"/>
            </a:endParaRPr>
          </a:p>
        </p:txBody>
      </p:sp>
      <p:sp>
        <p:nvSpPr>
          <p:cNvPr id="19" name="Прямоугольник 18"/>
          <p:cNvSpPr/>
          <p:nvPr/>
        </p:nvSpPr>
        <p:spPr>
          <a:xfrm>
            <a:off x="400354" y="5361311"/>
            <a:ext cx="8686496" cy="1107996"/>
          </a:xfrm>
          <a:prstGeom prst="rect">
            <a:avLst/>
          </a:prstGeom>
        </p:spPr>
        <p:txBody>
          <a:bodyPr wrap="square">
            <a:spAutoFit/>
          </a:bodyPr>
          <a:lstStyle/>
          <a:p>
            <a:pPr lvl="0" algn="just"/>
            <a:r>
              <a:rPr lang="ru-RU" sz="1600" dirty="0">
                <a:solidFill>
                  <a:schemeClr val="bg1"/>
                </a:solidFill>
                <a:latin typeface="Consolas" panose="020B0609020204030204" pitchFamily="49" charset="0"/>
              </a:rPr>
              <a:t>В 2019 году данный вид дозиметра удостоен знака качества на 15-том международном инновационном форуме и выставке «Точные измерения-основа качества и безопасности». </a:t>
            </a:r>
          </a:p>
          <a:p>
            <a:pPr marL="342900" lvl="0" indent="-342900" algn="just">
              <a:buFont typeface="+mj-lt"/>
              <a:buAutoNum type="arabicPeriod"/>
            </a:pPr>
            <a:endParaRPr lang="ru-RU" dirty="0">
              <a:latin typeface="Times New Roman" panose="02020603050405020304" pitchFamily="18" charset="0"/>
              <a:ea typeface="Times New Roman" panose="02020603050405020304" pitchFamily="18" charset="0"/>
            </a:endParaRPr>
          </a:p>
        </p:txBody>
      </p:sp>
      <p:grpSp>
        <p:nvGrpSpPr>
          <p:cNvPr id="22" name="Группа 21"/>
          <p:cNvGrpSpPr/>
          <p:nvPr/>
        </p:nvGrpSpPr>
        <p:grpSpPr>
          <a:xfrm>
            <a:off x="11286471" y="185153"/>
            <a:ext cx="682745" cy="492341"/>
            <a:chOff x="3261898" y="2848736"/>
            <a:chExt cx="682745" cy="492341"/>
          </a:xfrm>
        </p:grpSpPr>
        <p:sp>
          <p:nvSpPr>
            <p:cNvPr id="23" name="Шестиугольник 22"/>
            <p:cNvSpPr/>
            <p:nvPr/>
          </p:nvSpPr>
          <p:spPr>
            <a:xfrm rot="5400000">
              <a:off x="3250687" y="2863826"/>
              <a:ext cx="488462" cy="466040"/>
            </a:xfrm>
            <a:prstGeom prst="hexagon">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Шестиугольник 23"/>
            <p:cNvSpPr/>
            <p:nvPr/>
          </p:nvSpPr>
          <p:spPr>
            <a:xfrm rot="5400000">
              <a:off x="3443945" y="2859947"/>
              <a:ext cx="488462" cy="466040"/>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p:cNvPicPr>
              <a:picLocks noChangeAspect="1"/>
            </p:cNvPicPr>
            <p:nvPr/>
          </p:nvPicPr>
          <p:blipFill>
            <a:blip r:embed="rId2">
              <a:extLst>
                <a:ext uri="{BEBA8EAE-BF5A-486C-A8C5-ECC9F3942E4B}">
                  <a14:imgProps xmlns:a14="http://schemas.microsoft.com/office/drawing/2010/main">
                    <a14:imgLayer r:embed="rId3">
                      <a14:imgEffect>
                        <a14:backgroundRemoval t="6849" b="86301" l="2913" r="96117"/>
                      </a14:imgEffect>
                    </a14:imgLayer>
                  </a14:imgProps>
                </a:ext>
              </a:extLst>
            </a:blip>
            <a:stretch>
              <a:fillRect/>
            </a:stretch>
          </p:blipFill>
          <p:spPr>
            <a:xfrm>
              <a:off x="3261899" y="2876062"/>
              <a:ext cx="682744" cy="461136"/>
            </a:xfrm>
            <a:prstGeom prst="rect">
              <a:avLst/>
            </a:prstGeom>
            <a:noFill/>
          </p:spPr>
        </p:pic>
      </p:grpSp>
      <p:graphicFrame>
        <p:nvGraphicFramePr>
          <p:cNvPr id="26" name="Диаграмма 25"/>
          <p:cNvGraphicFramePr/>
          <p:nvPr>
            <p:extLst>
              <p:ext uri="{D42A27DB-BD31-4B8C-83A1-F6EECF244321}">
                <p14:modId xmlns:p14="http://schemas.microsoft.com/office/powerpoint/2010/main" val="921054239"/>
              </p:ext>
            </p:extLst>
          </p:nvPr>
        </p:nvGraphicFramePr>
        <p:xfrm>
          <a:off x="3615274" y="1389726"/>
          <a:ext cx="8353942" cy="5468274"/>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340822" y="524381"/>
            <a:ext cx="10557163" cy="882678"/>
          </a:xfrm>
          <a:prstGeom prst="rect">
            <a:avLst/>
          </a:prstGeom>
        </p:spPr>
        <p:txBody>
          <a:bodyPr wrap="square">
            <a:spAutoFit/>
          </a:bodyPr>
          <a:lstStyle/>
          <a:p>
            <a:pPr algn="just">
              <a:lnSpc>
                <a:spcPct val="107000"/>
              </a:lnSpc>
              <a:spcAft>
                <a:spcPts val="0"/>
              </a:spcAft>
            </a:pPr>
            <a:r>
              <a:rPr lang="ru-RU" sz="2400" b="1" dirty="0" smtClean="0">
                <a:latin typeface="Calibri" panose="020F0502020204030204" pitchFamily="34" charset="0"/>
                <a:ea typeface="Calibri" panose="020F0502020204030204" pitchFamily="34" charset="0"/>
                <a:cs typeface="Times New Roman" panose="02020603050405020304" pitchFamily="18" charset="0"/>
              </a:rPr>
              <a:t>типовая </a:t>
            </a:r>
            <a:r>
              <a:rPr lang="ru-RU" sz="2400" b="1" dirty="0">
                <a:latin typeface="Calibri" panose="020F0502020204030204" pitchFamily="34" charset="0"/>
                <a:ea typeface="Calibri" panose="020F0502020204030204" pitchFamily="34" charset="0"/>
                <a:cs typeface="Times New Roman" panose="02020603050405020304" pitchFamily="18" charset="0"/>
              </a:rPr>
              <a:t>температурная зависимость сигнала нейтронного детектора от температуры</a:t>
            </a:r>
          </a:p>
        </p:txBody>
      </p:sp>
    </p:spTree>
    <p:extLst>
      <p:ext uri="{BB962C8B-B14F-4D97-AF65-F5344CB8AC3E}">
        <p14:creationId xmlns:p14="http://schemas.microsoft.com/office/powerpoint/2010/main" val="1685020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8" name="Прямоугольник 17"/>
          <p:cNvSpPr/>
          <p:nvPr/>
        </p:nvSpPr>
        <p:spPr>
          <a:xfrm>
            <a:off x="357447" y="184381"/>
            <a:ext cx="10573789" cy="1569660"/>
          </a:xfrm>
          <a:prstGeom prst="rect">
            <a:avLst/>
          </a:prstGeom>
          <a:noFill/>
        </p:spPr>
        <p:txBody>
          <a:bodyPr wrap="square" rtlCol="0">
            <a:spAutoFit/>
          </a:bodyPr>
          <a:lstStyle/>
          <a:p>
            <a:pPr algn="ctr"/>
            <a:r>
              <a:rPr lang="ru-RU" sz="3200" b="1" dirty="0" smtClean="0">
                <a:latin typeface="Consolas" panose="020B0609020204030204" pitchFamily="49" charset="0"/>
              </a:rPr>
              <a:t>Изменение параметров выходного сигнала детектора после облучения потоком </a:t>
            </a:r>
            <a:r>
              <a:rPr lang="ru-RU" sz="3200" b="1" dirty="0" err="1" smtClean="0">
                <a:latin typeface="Consolas" panose="020B0609020204030204" pitchFamily="49" charset="0"/>
              </a:rPr>
              <a:t>нейтротов</a:t>
            </a:r>
            <a:r>
              <a:rPr lang="ru-RU" sz="3200" b="1" dirty="0" smtClean="0">
                <a:latin typeface="Consolas" panose="020B0609020204030204" pitchFamily="49" charset="0"/>
              </a:rPr>
              <a:t> с энергией 14 </a:t>
            </a:r>
            <a:r>
              <a:rPr lang="ru-RU" sz="3200" b="1" dirty="0" err="1" smtClean="0">
                <a:latin typeface="Consolas" panose="020B0609020204030204" pitchFamily="49" charset="0"/>
              </a:rPr>
              <a:t>Мэв</a:t>
            </a:r>
            <a:r>
              <a:rPr lang="ru-RU" sz="3200" b="1" dirty="0" smtClean="0">
                <a:latin typeface="Consolas" panose="020B0609020204030204" pitchFamily="49" charset="0"/>
              </a:rPr>
              <a:t> доза 50 </a:t>
            </a:r>
            <a:r>
              <a:rPr lang="ru-RU" sz="3200" b="1" smtClean="0">
                <a:latin typeface="Consolas" panose="020B0609020204030204" pitchFamily="49" charset="0"/>
              </a:rPr>
              <a:t>мГр</a:t>
            </a:r>
            <a:r>
              <a:rPr lang="ru-RU" sz="3200" b="1" dirty="0" smtClean="0">
                <a:latin typeface="Consolas" panose="020B0609020204030204" pitchFamily="49" charset="0"/>
              </a:rPr>
              <a:t>. </a:t>
            </a:r>
            <a:r>
              <a:rPr lang="ru-RU" sz="3200" b="1" dirty="0" smtClean="0">
                <a:solidFill>
                  <a:schemeClr val="bg1"/>
                </a:solidFill>
                <a:latin typeface="Consolas" panose="020B0609020204030204" pitchFamily="49" charset="0"/>
              </a:rPr>
              <a:t>установок</a:t>
            </a:r>
            <a:endParaRPr lang="ru-RU" sz="3200" b="1" dirty="0">
              <a:solidFill>
                <a:schemeClr val="bg1"/>
              </a:solidFill>
              <a:latin typeface="Consolas" panose="020B0609020204030204" pitchFamily="49" charset="0"/>
            </a:endParaRPr>
          </a:p>
        </p:txBody>
      </p:sp>
      <p:grpSp>
        <p:nvGrpSpPr>
          <p:cNvPr id="22" name="Группа 21"/>
          <p:cNvGrpSpPr/>
          <p:nvPr/>
        </p:nvGrpSpPr>
        <p:grpSpPr>
          <a:xfrm>
            <a:off x="11286471" y="185153"/>
            <a:ext cx="682745" cy="492341"/>
            <a:chOff x="3261898" y="2848736"/>
            <a:chExt cx="682745" cy="492341"/>
          </a:xfrm>
        </p:grpSpPr>
        <p:sp>
          <p:nvSpPr>
            <p:cNvPr id="23" name="Шестиугольник 22"/>
            <p:cNvSpPr/>
            <p:nvPr/>
          </p:nvSpPr>
          <p:spPr>
            <a:xfrm rot="5400000">
              <a:off x="3250687" y="2863826"/>
              <a:ext cx="488462" cy="466040"/>
            </a:xfrm>
            <a:prstGeom prst="hexagon">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Шестиугольник 23"/>
            <p:cNvSpPr/>
            <p:nvPr/>
          </p:nvSpPr>
          <p:spPr>
            <a:xfrm rot="5400000">
              <a:off x="3443945" y="2859947"/>
              <a:ext cx="488462" cy="466040"/>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p:cNvPicPr>
              <a:picLocks noChangeAspect="1"/>
            </p:cNvPicPr>
            <p:nvPr/>
          </p:nvPicPr>
          <p:blipFill>
            <a:blip r:embed="rId2">
              <a:extLst>
                <a:ext uri="{BEBA8EAE-BF5A-486C-A8C5-ECC9F3942E4B}">
                  <a14:imgProps xmlns:a14="http://schemas.microsoft.com/office/drawing/2010/main">
                    <a14:imgLayer r:embed="rId3">
                      <a14:imgEffect>
                        <a14:backgroundRemoval t="6849" b="86301" l="2913" r="96117"/>
                      </a14:imgEffect>
                    </a14:imgLayer>
                  </a14:imgProps>
                </a:ext>
              </a:extLst>
            </a:blip>
            <a:stretch>
              <a:fillRect/>
            </a:stretch>
          </p:blipFill>
          <p:spPr>
            <a:xfrm>
              <a:off x="3261899" y="2876062"/>
              <a:ext cx="682744" cy="461136"/>
            </a:xfrm>
            <a:prstGeom prst="rect">
              <a:avLst/>
            </a:prstGeom>
            <a:noFill/>
          </p:spPr>
        </p:pic>
      </p:grpSp>
      <p:graphicFrame>
        <p:nvGraphicFramePr>
          <p:cNvPr id="21" name="Диаграмма 20"/>
          <p:cNvGraphicFramePr/>
          <p:nvPr>
            <p:extLst>
              <p:ext uri="{D42A27DB-BD31-4B8C-83A1-F6EECF244321}">
                <p14:modId xmlns:p14="http://schemas.microsoft.com/office/powerpoint/2010/main" val="3878549264"/>
              </p:ext>
            </p:extLst>
          </p:nvPr>
        </p:nvGraphicFramePr>
        <p:xfrm>
          <a:off x="3467160" y="1874809"/>
          <a:ext cx="8160684" cy="467562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1"/>
          <p:cNvSpPr txBox="1"/>
          <p:nvPr/>
        </p:nvSpPr>
        <p:spPr>
          <a:xfrm>
            <a:off x="5011189" y="5141422"/>
            <a:ext cx="1305098" cy="33250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t>До </a:t>
            </a:r>
            <a:r>
              <a:rPr lang="ru-RU" sz="1100" dirty="0" smtClean="0"/>
              <a:t>облучения </a:t>
            </a:r>
            <a:endParaRPr lang="ru-RU" sz="1100" dirty="0"/>
          </a:p>
        </p:txBody>
      </p:sp>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388" y="2859578"/>
            <a:ext cx="3275214" cy="2183476"/>
          </a:xfrm>
          <a:prstGeom prst="rect">
            <a:avLst/>
          </a:prstGeom>
        </p:spPr>
      </p:pic>
    </p:spTree>
    <p:extLst>
      <p:ext uri="{BB962C8B-B14F-4D97-AF65-F5344CB8AC3E}">
        <p14:creationId xmlns:p14="http://schemas.microsoft.com/office/powerpoint/2010/main" val="2593294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5529" y="6351"/>
            <a:ext cx="12217529" cy="6864347"/>
            <a:chOff x="-6350" y="-6348"/>
            <a:chExt cx="12217529" cy="6864347"/>
          </a:xfrm>
        </p:grpSpPr>
        <p:sp>
          <p:nvSpPr>
            <p:cNvPr id="6" name="Трапеция 5"/>
            <p:cNvSpPr/>
            <p:nvPr/>
          </p:nvSpPr>
          <p:spPr>
            <a:xfrm>
              <a:off x="-6350" y="-6348"/>
              <a:ext cx="12217529" cy="6864347"/>
            </a:xfrm>
            <a:custGeom>
              <a:avLst/>
              <a:gdLst>
                <a:gd name="connsiteX0" fmla="*/ 0 w 12281029"/>
                <a:gd name="connsiteY0" fmla="*/ 3429001 h 6858001"/>
                <a:gd name="connsiteX1" fmla="*/ 1714500 w 12281029"/>
                <a:gd name="connsiteY1" fmla="*/ 2 h 6858001"/>
                <a:gd name="connsiteX2" fmla="*/ 10566529 w 12281029"/>
                <a:gd name="connsiteY2" fmla="*/ 2 h 6858001"/>
                <a:gd name="connsiteX3" fmla="*/ 12281029 w 12281029"/>
                <a:gd name="connsiteY3" fmla="*/ 3429001 h 6858001"/>
                <a:gd name="connsiteX4" fmla="*/ 10566529 w 12281029"/>
                <a:gd name="connsiteY4" fmla="*/ 6857999 h 6858001"/>
                <a:gd name="connsiteX5" fmla="*/ 1714500 w 12281029"/>
                <a:gd name="connsiteY5" fmla="*/ 6857999 h 6858001"/>
                <a:gd name="connsiteX6" fmla="*/ 0 w 12281029"/>
                <a:gd name="connsiteY6" fmla="*/ 3429001 h 6858001"/>
                <a:gd name="connsiteX0" fmla="*/ 0 w 12281029"/>
                <a:gd name="connsiteY0" fmla="*/ 3428999 h 6857997"/>
                <a:gd name="connsiteX1" fmla="*/ 1714500 w 12281029"/>
                <a:gd name="connsiteY1" fmla="*/ 0 h 6857997"/>
                <a:gd name="connsiteX2" fmla="*/ 12020679 w 12281029"/>
                <a:gd name="connsiteY2" fmla="*/ 50800 h 6857997"/>
                <a:gd name="connsiteX3" fmla="*/ 12281029 w 12281029"/>
                <a:gd name="connsiteY3" fmla="*/ 3428999 h 6857997"/>
                <a:gd name="connsiteX4" fmla="*/ 10566529 w 12281029"/>
                <a:gd name="connsiteY4" fmla="*/ 6857997 h 6857997"/>
                <a:gd name="connsiteX5" fmla="*/ 1714500 w 12281029"/>
                <a:gd name="connsiteY5" fmla="*/ 6857997 h 6857997"/>
                <a:gd name="connsiteX6" fmla="*/ 0 w 12281029"/>
                <a:gd name="connsiteY6" fmla="*/ 3428999 h 6857997"/>
                <a:gd name="connsiteX0" fmla="*/ 0 w 12281029"/>
                <a:gd name="connsiteY0" fmla="*/ 4044949 h 7473947"/>
                <a:gd name="connsiteX1" fmla="*/ 1714500 w 12281029"/>
                <a:gd name="connsiteY1" fmla="*/ 615950 h 7473947"/>
                <a:gd name="connsiteX2" fmla="*/ 12198479 w 12281029"/>
                <a:gd name="connsiteY2" fmla="*/ 0 h 7473947"/>
                <a:gd name="connsiteX3" fmla="*/ 12281029 w 12281029"/>
                <a:gd name="connsiteY3" fmla="*/ 4044949 h 7473947"/>
                <a:gd name="connsiteX4" fmla="*/ 10566529 w 12281029"/>
                <a:gd name="connsiteY4" fmla="*/ 7473947 h 7473947"/>
                <a:gd name="connsiteX5" fmla="*/ 1714500 w 12281029"/>
                <a:gd name="connsiteY5" fmla="*/ 7473947 h 7473947"/>
                <a:gd name="connsiteX6" fmla="*/ 0 w 12281029"/>
                <a:gd name="connsiteY6" fmla="*/ 4044949 h 7473947"/>
                <a:gd name="connsiteX0" fmla="*/ 0 w 12198479"/>
                <a:gd name="connsiteY0" fmla="*/ 4044949 h 7473947"/>
                <a:gd name="connsiteX1" fmla="*/ 1714500 w 12198479"/>
                <a:gd name="connsiteY1" fmla="*/ 615950 h 7473947"/>
                <a:gd name="connsiteX2" fmla="*/ 12198479 w 12198479"/>
                <a:gd name="connsiteY2" fmla="*/ 0 h 7473947"/>
                <a:gd name="connsiteX3" fmla="*/ 12185779 w 12198479"/>
                <a:gd name="connsiteY3" fmla="*/ 4076699 h 7473947"/>
                <a:gd name="connsiteX4" fmla="*/ 10566529 w 12198479"/>
                <a:gd name="connsiteY4" fmla="*/ 7473947 h 7473947"/>
                <a:gd name="connsiteX5" fmla="*/ 1714500 w 12198479"/>
                <a:gd name="connsiteY5" fmla="*/ 7473947 h 7473947"/>
                <a:gd name="connsiteX6" fmla="*/ 0 w 12198479"/>
                <a:gd name="connsiteY6" fmla="*/ 4044949 h 7473947"/>
                <a:gd name="connsiteX0" fmla="*/ 0 w 12211179"/>
                <a:gd name="connsiteY0" fmla="*/ 4044949 h 7473947"/>
                <a:gd name="connsiteX1" fmla="*/ 1714500 w 12211179"/>
                <a:gd name="connsiteY1" fmla="*/ 615950 h 7473947"/>
                <a:gd name="connsiteX2" fmla="*/ 12198479 w 12211179"/>
                <a:gd name="connsiteY2" fmla="*/ 0 h 7473947"/>
                <a:gd name="connsiteX3" fmla="*/ 12185779 w 12211179"/>
                <a:gd name="connsiteY3" fmla="*/ 4076699 h 7473947"/>
                <a:gd name="connsiteX4" fmla="*/ 12211179 w 12211179"/>
                <a:gd name="connsiteY4" fmla="*/ 6851647 h 7473947"/>
                <a:gd name="connsiteX5" fmla="*/ 1714500 w 12211179"/>
                <a:gd name="connsiteY5" fmla="*/ 7473947 h 7473947"/>
                <a:gd name="connsiteX6" fmla="*/ 0 w 12211179"/>
                <a:gd name="connsiteY6" fmla="*/ 4044949 h 7473947"/>
                <a:gd name="connsiteX0" fmla="*/ 0 w 12211179"/>
                <a:gd name="connsiteY0" fmla="*/ 4044949 h 6864347"/>
                <a:gd name="connsiteX1" fmla="*/ 1714500 w 12211179"/>
                <a:gd name="connsiteY1" fmla="*/ 615950 h 6864347"/>
                <a:gd name="connsiteX2" fmla="*/ 12198479 w 12211179"/>
                <a:gd name="connsiteY2" fmla="*/ 0 h 6864347"/>
                <a:gd name="connsiteX3" fmla="*/ 12185779 w 12211179"/>
                <a:gd name="connsiteY3" fmla="*/ 4076699 h 6864347"/>
                <a:gd name="connsiteX4" fmla="*/ 12211179 w 12211179"/>
                <a:gd name="connsiteY4" fmla="*/ 6851647 h 6864347"/>
                <a:gd name="connsiteX5" fmla="*/ 0 w 12211179"/>
                <a:gd name="connsiteY5" fmla="*/ 6864347 h 6864347"/>
                <a:gd name="connsiteX6" fmla="*/ 0 w 12211179"/>
                <a:gd name="connsiteY6" fmla="*/ 4044949 h 6864347"/>
                <a:gd name="connsiteX0" fmla="*/ 12700 w 12211179"/>
                <a:gd name="connsiteY0" fmla="*/ 5683249 h 6864347"/>
                <a:gd name="connsiteX1" fmla="*/ 1714500 w 12211179"/>
                <a:gd name="connsiteY1" fmla="*/ 615950 h 6864347"/>
                <a:gd name="connsiteX2" fmla="*/ 12198479 w 12211179"/>
                <a:gd name="connsiteY2" fmla="*/ 0 h 6864347"/>
                <a:gd name="connsiteX3" fmla="*/ 12185779 w 12211179"/>
                <a:gd name="connsiteY3" fmla="*/ 4076699 h 6864347"/>
                <a:gd name="connsiteX4" fmla="*/ 12211179 w 12211179"/>
                <a:gd name="connsiteY4" fmla="*/ 6851647 h 6864347"/>
                <a:gd name="connsiteX5" fmla="*/ 0 w 12211179"/>
                <a:gd name="connsiteY5" fmla="*/ 6864347 h 6864347"/>
                <a:gd name="connsiteX6" fmla="*/ 12700 w 12211179"/>
                <a:gd name="connsiteY6" fmla="*/ 5683249 h 6864347"/>
                <a:gd name="connsiteX0" fmla="*/ 12700 w 12211179"/>
                <a:gd name="connsiteY0" fmla="*/ 5683249 h 6864347"/>
                <a:gd name="connsiteX1" fmla="*/ 9709150 w 12211179"/>
                <a:gd name="connsiteY1" fmla="*/ 12700 h 6864347"/>
                <a:gd name="connsiteX2" fmla="*/ 12198479 w 12211179"/>
                <a:gd name="connsiteY2" fmla="*/ 0 h 6864347"/>
                <a:gd name="connsiteX3" fmla="*/ 12185779 w 12211179"/>
                <a:gd name="connsiteY3" fmla="*/ 4076699 h 6864347"/>
                <a:gd name="connsiteX4" fmla="*/ 12211179 w 12211179"/>
                <a:gd name="connsiteY4" fmla="*/ 6851647 h 6864347"/>
                <a:gd name="connsiteX5" fmla="*/ 0 w 12211179"/>
                <a:gd name="connsiteY5" fmla="*/ 6864347 h 6864347"/>
                <a:gd name="connsiteX6" fmla="*/ 12700 w 12211179"/>
                <a:gd name="connsiteY6" fmla="*/ 5683249 h 6864347"/>
                <a:gd name="connsiteX0" fmla="*/ 12700 w 12211179"/>
                <a:gd name="connsiteY0" fmla="*/ 5683249 h 6864347"/>
                <a:gd name="connsiteX1" fmla="*/ 9734550 w 12211179"/>
                <a:gd name="connsiteY1" fmla="*/ 12700 h 6864347"/>
                <a:gd name="connsiteX2" fmla="*/ 12198479 w 12211179"/>
                <a:gd name="connsiteY2" fmla="*/ 0 h 6864347"/>
                <a:gd name="connsiteX3" fmla="*/ 12185779 w 12211179"/>
                <a:gd name="connsiteY3" fmla="*/ 4076699 h 6864347"/>
                <a:gd name="connsiteX4" fmla="*/ 12211179 w 12211179"/>
                <a:gd name="connsiteY4" fmla="*/ 6851647 h 6864347"/>
                <a:gd name="connsiteX5" fmla="*/ 0 w 12211179"/>
                <a:gd name="connsiteY5" fmla="*/ 6864347 h 6864347"/>
                <a:gd name="connsiteX6" fmla="*/ 12700 w 12211179"/>
                <a:gd name="connsiteY6" fmla="*/ 5683249 h 6864347"/>
                <a:gd name="connsiteX0" fmla="*/ 12700 w 12211179"/>
                <a:gd name="connsiteY0" fmla="*/ 5683249 h 6864347"/>
                <a:gd name="connsiteX1" fmla="*/ 9734550 w 12211179"/>
                <a:gd name="connsiteY1" fmla="*/ 12700 h 6864347"/>
                <a:gd name="connsiteX2" fmla="*/ 12198479 w 12211179"/>
                <a:gd name="connsiteY2" fmla="*/ 0 h 6864347"/>
                <a:gd name="connsiteX3" fmla="*/ 12185779 w 12211179"/>
                <a:gd name="connsiteY3" fmla="*/ 4076699 h 6864347"/>
                <a:gd name="connsiteX4" fmla="*/ 12211179 w 12211179"/>
                <a:gd name="connsiteY4" fmla="*/ 6851647 h 6864347"/>
                <a:gd name="connsiteX5" fmla="*/ 0 w 12211179"/>
                <a:gd name="connsiteY5" fmla="*/ 6864347 h 6864347"/>
                <a:gd name="connsiteX6" fmla="*/ 12700 w 12211179"/>
                <a:gd name="connsiteY6" fmla="*/ 5683249 h 6864347"/>
                <a:gd name="connsiteX0" fmla="*/ 0 w 12217529"/>
                <a:gd name="connsiteY0" fmla="*/ 5683249 h 6864347"/>
                <a:gd name="connsiteX1" fmla="*/ 9740900 w 12217529"/>
                <a:gd name="connsiteY1" fmla="*/ 12700 h 6864347"/>
                <a:gd name="connsiteX2" fmla="*/ 12204829 w 12217529"/>
                <a:gd name="connsiteY2" fmla="*/ 0 h 6864347"/>
                <a:gd name="connsiteX3" fmla="*/ 12192129 w 12217529"/>
                <a:gd name="connsiteY3" fmla="*/ 4076699 h 6864347"/>
                <a:gd name="connsiteX4" fmla="*/ 12217529 w 12217529"/>
                <a:gd name="connsiteY4" fmla="*/ 6851647 h 6864347"/>
                <a:gd name="connsiteX5" fmla="*/ 6350 w 12217529"/>
                <a:gd name="connsiteY5" fmla="*/ 6864347 h 6864347"/>
                <a:gd name="connsiteX6" fmla="*/ 0 w 12217529"/>
                <a:gd name="connsiteY6" fmla="*/ 5683249 h 686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7529" h="6864347">
                  <a:moveTo>
                    <a:pt x="0" y="5683249"/>
                  </a:moveTo>
                  <a:lnTo>
                    <a:pt x="9740900" y="12700"/>
                  </a:lnTo>
                  <a:lnTo>
                    <a:pt x="12204829" y="0"/>
                  </a:lnTo>
                  <a:cubicBezTo>
                    <a:pt x="12200596" y="1358900"/>
                    <a:pt x="12196362" y="2717799"/>
                    <a:pt x="12192129" y="4076699"/>
                  </a:cubicBezTo>
                  <a:lnTo>
                    <a:pt x="12217529" y="6851647"/>
                  </a:lnTo>
                  <a:lnTo>
                    <a:pt x="6350" y="6864347"/>
                  </a:lnTo>
                  <a:cubicBezTo>
                    <a:pt x="4233" y="6470648"/>
                    <a:pt x="2117" y="6076948"/>
                    <a:pt x="0" y="5683249"/>
                  </a:cubicBezTo>
                  <a:close/>
                </a:path>
              </a:pathLst>
            </a:custGeom>
            <a:solidFill>
              <a:srgbClr val="0070C0"/>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Трапеция 6"/>
            <p:cNvSpPr/>
            <p:nvPr/>
          </p:nvSpPr>
          <p:spPr>
            <a:xfrm>
              <a:off x="5080" y="665804"/>
              <a:ext cx="8613726" cy="5006439"/>
            </a:xfrm>
            <a:custGeom>
              <a:avLst/>
              <a:gdLst>
                <a:gd name="connsiteX0" fmla="*/ 0 w 2387600"/>
                <a:gd name="connsiteY0" fmla="*/ 5080000 h 5080000"/>
                <a:gd name="connsiteX1" fmla="*/ 596900 w 2387600"/>
                <a:gd name="connsiteY1" fmla="*/ 0 h 5080000"/>
                <a:gd name="connsiteX2" fmla="*/ 1790700 w 2387600"/>
                <a:gd name="connsiteY2" fmla="*/ 0 h 5080000"/>
                <a:gd name="connsiteX3" fmla="*/ 2387600 w 2387600"/>
                <a:gd name="connsiteY3" fmla="*/ 5080000 h 5080000"/>
                <a:gd name="connsiteX4" fmla="*/ 0 w 2387600"/>
                <a:gd name="connsiteY4" fmla="*/ 5080000 h 5080000"/>
                <a:gd name="connsiteX0" fmla="*/ 0 w 5200650"/>
                <a:gd name="connsiteY0" fmla="*/ 6654800 h 6654800"/>
                <a:gd name="connsiteX1" fmla="*/ 596900 w 5200650"/>
                <a:gd name="connsiteY1" fmla="*/ 1574800 h 6654800"/>
                <a:gd name="connsiteX2" fmla="*/ 5200650 w 5200650"/>
                <a:gd name="connsiteY2" fmla="*/ 0 h 6654800"/>
                <a:gd name="connsiteX3" fmla="*/ 2387600 w 5200650"/>
                <a:gd name="connsiteY3" fmla="*/ 6654800 h 6654800"/>
                <a:gd name="connsiteX4" fmla="*/ 0 w 5200650"/>
                <a:gd name="connsiteY4" fmla="*/ 6654800 h 6654800"/>
                <a:gd name="connsiteX0" fmla="*/ 0 w 5200650"/>
                <a:gd name="connsiteY0" fmla="*/ 6654800 h 6889750"/>
                <a:gd name="connsiteX1" fmla="*/ 596900 w 5200650"/>
                <a:gd name="connsiteY1" fmla="*/ 1574800 h 6889750"/>
                <a:gd name="connsiteX2" fmla="*/ 5200650 w 5200650"/>
                <a:gd name="connsiteY2" fmla="*/ 0 h 6889750"/>
                <a:gd name="connsiteX3" fmla="*/ 3467100 w 5200650"/>
                <a:gd name="connsiteY3" fmla="*/ 6889750 h 6889750"/>
                <a:gd name="connsiteX4" fmla="*/ 0 w 5200650"/>
                <a:gd name="connsiteY4" fmla="*/ 6654800 h 6889750"/>
                <a:gd name="connsiteX0" fmla="*/ 0 w 5410200"/>
                <a:gd name="connsiteY0" fmla="*/ 6604000 h 6838950"/>
                <a:gd name="connsiteX1" fmla="*/ 596900 w 5410200"/>
                <a:gd name="connsiteY1" fmla="*/ 1524000 h 6838950"/>
                <a:gd name="connsiteX2" fmla="*/ 5410200 w 5410200"/>
                <a:gd name="connsiteY2" fmla="*/ 0 h 6838950"/>
                <a:gd name="connsiteX3" fmla="*/ 3467100 w 5410200"/>
                <a:gd name="connsiteY3" fmla="*/ 6838950 h 6838950"/>
                <a:gd name="connsiteX4" fmla="*/ 0 w 5410200"/>
                <a:gd name="connsiteY4" fmla="*/ 6604000 h 6838950"/>
                <a:gd name="connsiteX0" fmla="*/ 0 w 5429250"/>
                <a:gd name="connsiteY0" fmla="*/ 6604000 h 6838950"/>
                <a:gd name="connsiteX1" fmla="*/ 596900 w 5429250"/>
                <a:gd name="connsiteY1" fmla="*/ 1524000 h 6838950"/>
                <a:gd name="connsiteX2" fmla="*/ 5429250 w 5429250"/>
                <a:gd name="connsiteY2" fmla="*/ 0 h 6838950"/>
                <a:gd name="connsiteX3" fmla="*/ 3467100 w 5429250"/>
                <a:gd name="connsiteY3" fmla="*/ 6838950 h 6838950"/>
                <a:gd name="connsiteX4" fmla="*/ 0 w 5429250"/>
                <a:gd name="connsiteY4" fmla="*/ 6604000 h 6838950"/>
                <a:gd name="connsiteX0" fmla="*/ 0 w 5486400"/>
                <a:gd name="connsiteY0" fmla="*/ 6623050 h 6858000"/>
                <a:gd name="connsiteX1" fmla="*/ 596900 w 5486400"/>
                <a:gd name="connsiteY1" fmla="*/ 1543050 h 6858000"/>
                <a:gd name="connsiteX2" fmla="*/ 5486400 w 5486400"/>
                <a:gd name="connsiteY2" fmla="*/ 0 h 6858000"/>
                <a:gd name="connsiteX3" fmla="*/ 3467100 w 5486400"/>
                <a:gd name="connsiteY3" fmla="*/ 6858000 h 6858000"/>
                <a:gd name="connsiteX4" fmla="*/ 0 w 5486400"/>
                <a:gd name="connsiteY4" fmla="*/ 6623050 h 6858000"/>
                <a:gd name="connsiteX0" fmla="*/ 0 w 4927600"/>
                <a:gd name="connsiteY0" fmla="*/ 6864350 h 6864350"/>
                <a:gd name="connsiteX1" fmla="*/ 38100 w 4927600"/>
                <a:gd name="connsiteY1" fmla="*/ 1543050 h 6864350"/>
                <a:gd name="connsiteX2" fmla="*/ 4927600 w 4927600"/>
                <a:gd name="connsiteY2" fmla="*/ 0 h 6864350"/>
                <a:gd name="connsiteX3" fmla="*/ 2908300 w 4927600"/>
                <a:gd name="connsiteY3" fmla="*/ 6858000 h 6864350"/>
                <a:gd name="connsiteX4" fmla="*/ 0 w 4927600"/>
                <a:gd name="connsiteY4" fmla="*/ 6864350 h 6864350"/>
                <a:gd name="connsiteX0" fmla="*/ 0 w 4927600"/>
                <a:gd name="connsiteY0" fmla="*/ 6864350 h 6864350"/>
                <a:gd name="connsiteX1" fmla="*/ 4921250 w 4927600"/>
                <a:gd name="connsiteY1" fmla="*/ 0 h 6864350"/>
                <a:gd name="connsiteX2" fmla="*/ 4927600 w 4927600"/>
                <a:gd name="connsiteY2" fmla="*/ 0 h 6864350"/>
                <a:gd name="connsiteX3" fmla="*/ 2908300 w 4927600"/>
                <a:gd name="connsiteY3" fmla="*/ 6858000 h 6864350"/>
                <a:gd name="connsiteX4" fmla="*/ 0 w 4927600"/>
                <a:gd name="connsiteY4" fmla="*/ 6864350 h 6864350"/>
                <a:gd name="connsiteX0" fmla="*/ 0 w 7411720"/>
                <a:gd name="connsiteY0" fmla="*/ 5680710 h 6858000"/>
                <a:gd name="connsiteX1" fmla="*/ 7405370 w 7411720"/>
                <a:gd name="connsiteY1" fmla="*/ 0 h 6858000"/>
                <a:gd name="connsiteX2" fmla="*/ 7411720 w 7411720"/>
                <a:gd name="connsiteY2" fmla="*/ 0 h 6858000"/>
                <a:gd name="connsiteX3" fmla="*/ 5392420 w 7411720"/>
                <a:gd name="connsiteY3" fmla="*/ 6858000 h 6858000"/>
                <a:gd name="connsiteX4" fmla="*/ 0 w 7411720"/>
                <a:gd name="connsiteY4" fmla="*/ 5680710 h 6858000"/>
                <a:gd name="connsiteX0" fmla="*/ 0 w 8260080"/>
                <a:gd name="connsiteY0" fmla="*/ 5680710 h 6858000"/>
                <a:gd name="connsiteX1" fmla="*/ 7405370 w 8260080"/>
                <a:gd name="connsiteY1" fmla="*/ 0 h 6858000"/>
                <a:gd name="connsiteX2" fmla="*/ 8260080 w 8260080"/>
                <a:gd name="connsiteY2" fmla="*/ 894080 h 6858000"/>
                <a:gd name="connsiteX3" fmla="*/ 5392420 w 8260080"/>
                <a:gd name="connsiteY3" fmla="*/ 6858000 h 6858000"/>
                <a:gd name="connsiteX4" fmla="*/ 0 w 8260080"/>
                <a:gd name="connsiteY4" fmla="*/ 5680710 h 6858000"/>
                <a:gd name="connsiteX0" fmla="*/ 0 w 8260080"/>
                <a:gd name="connsiteY0" fmla="*/ 4796790 h 5974080"/>
                <a:gd name="connsiteX1" fmla="*/ 8238490 w 8260080"/>
                <a:gd name="connsiteY1" fmla="*/ 0 h 5974080"/>
                <a:gd name="connsiteX2" fmla="*/ 8260080 w 8260080"/>
                <a:gd name="connsiteY2" fmla="*/ 10160 h 5974080"/>
                <a:gd name="connsiteX3" fmla="*/ 5392420 w 8260080"/>
                <a:gd name="connsiteY3" fmla="*/ 5974080 h 5974080"/>
                <a:gd name="connsiteX4" fmla="*/ 0 w 8260080"/>
                <a:gd name="connsiteY4" fmla="*/ 4796790 h 5974080"/>
                <a:gd name="connsiteX0" fmla="*/ 0 w 8272780"/>
                <a:gd name="connsiteY0" fmla="*/ 4788324 h 5974080"/>
                <a:gd name="connsiteX1" fmla="*/ 8251190 w 8272780"/>
                <a:gd name="connsiteY1" fmla="*/ 0 h 5974080"/>
                <a:gd name="connsiteX2" fmla="*/ 8272780 w 8272780"/>
                <a:gd name="connsiteY2" fmla="*/ 10160 h 5974080"/>
                <a:gd name="connsiteX3" fmla="*/ 5405120 w 8272780"/>
                <a:gd name="connsiteY3" fmla="*/ 5974080 h 5974080"/>
                <a:gd name="connsiteX4" fmla="*/ 0 w 8272780"/>
                <a:gd name="connsiteY4" fmla="*/ 4788324 h 5974080"/>
                <a:gd name="connsiteX0" fmla="*/ 0 w 8251190"/>
                <a:gd name="connsiteY0" fmla="*/ 4788324 h 5974080"/>
                <a:gd name="connsiteX1" fmla="*/ 8251190 w 8251190"/>
                <a:gd name="connsiteY1" fmla="*/ 0 h 5974080"/>
                <a:gd name="connsiteX2" fmla="*/ 7889826 w 8251190"/>
                <a:gd name="connsiteY2" fmla="*/ 209452 h 5974080"/>
                <a:gd name="connsiteX3" fmla="*/ 5405120 w 8251190"/>
                <a:gd name="connsiteY3" fmla="*/ 5974080 h 5974080"/>
                <a:gd name="connsiteX4" fmla="*/ 0 w 8251190"/>
                <a:gd name="connsiteY4" fmla="*/ 4788324 h 5974080"/>
                <a:gd name="connsiteX0" fmla="*/ 0 w 8613726"/>
                <a:gd name="connsiteY0" fmla="*/ 5006439 h 6192195"/>
                <a:gd name="connsiteX1" fmla="*/ 8251190 w 8613726"/>
                <a:gd name="connsiteY1" fmla="*/ 218115 h 6192195"/>
                <a:gd name="connsiteX2" fmla="*/ 8613726 w 8613726"/>
                <a:gd name="connsiteY2" fmla="*/ 0 h 6192195"/>
                <a:gd name="connsiteX3" fmla="*/ 5405120 w 8613726"/>
                <a:gd name="connsiteY3" fmla="*/ 6192195 h 6192195"/>
                <a:gd name="connsiteX4" fmla="*/ 0 w 8613726"/>
                <a:gd name="connsiteY4" fmla="*/ 5006439 h 6192195"/>
                <a:gd name="connsiteX0" fmla="*/ 0 w 8613726"/>
                <a:gd name="connsiteY0" fmla="*/ 5006439 h 5006439"/>
                <a:gd name="connsiteX1" fmla="*/ 8251190 w 8613726"/>
                <a:gd name="connsiteY1" fmla="*/ 218115 h 5006439"/>
                <a:gd name="connsiteX2" fmla="*/ 8613726 w 8613726"/>
                <a:gd name="connsiteY2" fmla="*/ 0 h 5006439"/>
                <a:gd name="connsiteX3" fmla="*/ 8549640 w 8613726"/>
                <a:gd name="connsiteY3" fmla="*/ 2956235 h 5006439"/>
                <a:gd name="connsiteX4" fmla="*/ 0 w 8613726"/>
                <a:gd name="connsiteY4" fmla="*/ 5006439 h 5006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3726" h="5006439">
                  <a:moveTo>
                    <a:pt x="0" y="5006439"/>
                  </a:moveTo>
                  <a:lnTo>
                    <a:pt x="8251190" y="218115"/>
                  </a:lnTo>
                  <a:lnTo>
                    <a:pt x="8613726" y="0"/>
                  </a:lnTo>
                  <a:lnTo>
                    <a:pt x="8549640" y="2956235"/>
                  </a:lnTo>
                  <a:lnTo>
                    <a:pt x="0" y="5006439"/>
                  </a:lnTo>
                  <a:close/>
                </a:path>
              </a:pathLst>
            </a:cu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Прямоугольник 1"/>
          <p:cNvSpPr/>
          <p:nvPr/>
        </p:nvSpPr>
        <p:spPr>
          <a:xfrm>
            <a:off x="157942" y="28643"/>
            <a:ext cx="6500553" cy="954107"/>
          </a:xfrm>
          <a:prstGeom prst="rect">
            <a:avLst/>
          </a:prstGeom>
        </p:spPr>
        <p:txBody>
          <a:bodyPr wrap="square">
            <a:spAutoFit/>
          </a:bodyPr>
          <a:lstStyle/>
          <a:p>
            <a:r>
              <a:rPr lang="ru-RU" sz="2800" b="1" dirty="0">
                <a:latin typeface="Times New Roman" panose="02020603050405020304" pitchFamily="18" charset="0"/>
                <a:ea typeface="Calibri" panose="020F0502020204030204" pitchFamily="34" charset="0"/>
              </a:rPr>
              <a:t>Для производителей </a:t>
            </a:r>
            <a:r>
              <a:rPr lang="ru-RU" sz="2800" b="1" dirty="0" smtClean="0">
                <a:latin typeface="Times New Roman" panose="02020603050405020304" pitchFamily="18" charset="0"/>
                <a:ea typeface="Calibri" panose="020F0502020204030204" pitchFamily="34" charset="0"/>
              </a:rPr>
              <a:t>аппаратуры </a:t>
            </a:r>
            <a:r>
              <a:rPr lang="ru-RU" sz="2800" b="1" dirty="0">
                <a:latin typeface="Times New Roman" panose="02020603050405020304" pitchFamily="18" charset="0"/>
                <a:ea typeface="Calibri" panose="020F0502020204030204" pitchFamily="34" charset="0"/>
              </a:rPr>
              <a:t>создан </a:t>
            </a:r>
            <a:r>
              <a:rPr lang="ru-RU" sz="2800" b="1" dirty="0" smtClean="0">
                <a:latin typeface="Times New Roman" panose="02020603050405020304" pitchFamily="18" charset="0"/>
                <a:ea typeface="Calibri" panose="020F0502020204030204" pitchFamily="34" charset="0"/>
              </a:rPr>
              <a:t>набор детекторов МНК-05</a:t>
            </a:r>
            <a:endParaRPr lang="ru-RU" sz="2800" b="1" dirty="0"/>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675" y="139498"/>
            <a:ext cx="5124450" cy="3686175"/>
          </a:xfrm>
          <a:prstGeom prst="rect">
            <a:avLst/>
          </a:prstGeom>
        </p:spPr>
      </p:pic>
      <p:sp>
        <p:nvSpPr>
          <p:cNvPr id="14" name="Rectangle 2"/>
          <p:cNvSpPr>
            <a:spLocks noChangeArrowheads="1"/>
          </p:cNvSpPr>
          <p:nvPr/>
        </p:nvSpPr>
        <p:spPr bwMode="auto">
          <a:xfrm rot="10800000" flipV="1">
            <a:off x="407110" y="1005042"/>
            <a:ext cx="552730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значительным изменениям при облучении нейтронами претерпевает прямая ветвь вольтамперной характеристики диода. При увеличении дозы нейтронного излучения наблюдается монотонный линейный рост прямого напряжения открытия перехода. Эффективность детектора определяется его толщиной, поэтому при производстве детекторов использовались не стандартные (340мкм)  кремниевые пластины, а утолщенные 1 мм. При этом при данных параметрах рабочий объем детектора практически идентичен во всех направлениях, что приводит к отсутствию анизотропии</a:t>
            </a:r>
            <a:r>
              <a:rPr kumimoji="0" lang="ru-RU" altLang="ru-RU" sz="1600" b="0" i="0" u="none" strike="noStrike" cap="none" normalizeH="0" baseline="0" dirty="0" smtClean="0">
                <a:ln>
                  <a:noFill/>
                </a:ln>
                <a:solidFill>
                  <a:schemeClr val="tx1"/>
                </a:solidFill>
                <a:effectLst/>
                <a:latin typeface="Times New Roman CYR" panose="02020603050405020304" pitchFamily="18" charset="0"/>
                <a:ea typeface="Calibri" panose="020F0502020204030204" pitchFamily="34" charset="0"/>
                <a:cs typeface="Times New Roman" panose="02020603050405020304" pitchFamily="18" charset="0"/>
              </a:rPr>
              <a:t>.</a:t>
            </a:r>
            <a:r>
              <a:rPr kumimoji="0" lang="ru-RU" altLang="ru-RU" sz="1600" b="0" i="0" u="none" strike="noStrike" cap="none" normalizeH="0" baseline="0" dirty="0" smtClean="0">
                <a:ln>
                  <a:noFill/>
                </a:ln>
                <a:solidFill>
                  <a:schemeClr val="tx1"/>
                </a:solidFill>
                <a:effectLst/>
              </a:rPr>
              <a:t> </a:t>
            </a:r>
            <a:endParaRPr kumimoji="0" lang="ru-RU" altLang="ru-RU"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8689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20194"/>
          <a:stretch/>
        </p:blipFill>
        <p:spPr>
          <a:xfrm>
            <a:off x="-25400" y="-12700"/>
            <a:ext cx="6110292" cy="6877052"/>
          </a:xfrm>
          <a:prstGeom prst="rect">
            <a:avLst/>
          </a:prstGeom>
        </p:spPr>
      </p:pic>
      <p:grpSp>
        <p:nvGrpSpPr>
          <p:cNvPr id="10" name="Группа 9"/>
          <p:cNvGrpSpPr/>
          <p:nvPr/>
        </p:nvGrpSpPr>
        <p:grpSpPr>
          <a:xfrm>
            <a:off x="2501900" y="-614414"/>
            <a:ext cx="9689102" cy="8054148"/>
            <a:chOff x="2501900" y="-614414"/>
            <a:chExt cx="9689102" cy="8054148"/>
          </a:xfrm>
        </p:grpSpPr>
        <p:sp>
          <p:nvSpPr>
            <p:cNvPr id="6" name="Трапеция 5"/>
            <p:cNvSpPr/>
            <p:nvPr/>
          </p:nvSpPr>
          <p:spPr>
            <a:xfrm>
              <a:off x="5409073" y="-6351"/>
              <a:ext cx="6781929" cy="6864351"/>
            </a:xfrm>
            <a:custGeom>
              <a:avLst/>
              <a:gdLst>
                <a:gd name="connsiteX0" fmla="*/ 0 w 8200664"/>
                <a:gd name="connsiteY0" fmla="*/ 6858001 h 6858001"/>
                <a:gd name="connsiteX1" fmla="*/ 1714500 w 8200664"/>
                <a:gd name="connsiteY1" fmla="*/ 0 h 6858001"/>
                <a:gd name="connsiteX2" fmla="*/ 6486164 w 8200664"/>
                <a:gd name="connsiteY2" fmla="*/ 0 h 6858001"/>
                <a:gd name="connsiteX3" fmla="*/ 8200664 w 8200664"/>
                <a:gd name="connsiteY3" fmla="*/ 6858001 h 6858001"/>
                <a:gd name="connsiteX4" fmla="*/ 0 w 8200664"/>
                <a:gd name="connsiteY4" fmla="*/ 6858001 h 6858001"/>
                <a:gd name="connsiteX0" fmla="*/ 0 w 8200664"/>
                <a:gd name="connsiteY0" fmla="*/ 6858001 h 6858001"/>
                <a:gd name="connsiteX1" fmla="*/ 1714500 w 8200664"/>
                <a:gd name="connsiteY1" fmla="*/ 0 h 6858001"/>
                <a:gd name="connsiteX2" fmla="*/ 4682764 w 8200664"/>
                <a:gd name="connsiteY2" fmla="*/ 19050 h 6858001"/>
                <a:gd name="connsiteX3" fmla="*/ 8200664 w 8200664"/>
                <a:gd name="connsiteY3" fmla="*/ 6858001 h 6858001"/>
                <a:gd name="connsiteX4" fmla="*/ 0 w 8200664"/>
                <a:gd name="connsiteY4" fmla="*/ 6858001 h 6858001"/>
                <a:gd name="connsiteX0" fmla="*/ 0 w 8200664"/>
                <a:gd name="connsiteY0" fmla="*/ 6858001 h 6858001"/>
                <a:gd name="connsiteX1" fmla="*/ 1714500 w 8200664"/>
                <a:gd name="connsiteY1" fmla="*/ 0 h 6858001"/>
                <a:gd name="connsiteX2" fmla="*/ 5762264 w 8200664"/>
                <a:gd name="connsiteY2" fmla="*/ 0 h 6858001"/>
                <a:gd name="connsiteX3" fmla="*/ 8200664 w 8200664"/>
                <a:gd name="connsiteY3" fmla="*/ 6858001 h 6858001"/>
                <a:gd name="connsiteX4" fmla="*/ 0 w 8200664"/>
                <a:gd name="connsiteY4" fmla="*/ 6858001 h 6858001"/>
                <a:gd name="connsiteX0" fmla="*/ 0 w 5901964"/>
                <a:gd name="connsiteY0" fmla="*/ 6858001 h 6915151"/>
                <a:gd name="connsiteX1" fmla="*/ 1714500 w 5901964"/>
                <a:gd name="connsiteY1" fmla="*/ 0 h 6915151"/>
                <a:gd name="connsiteX2" fmla="*/ 5762264 w 5901964"/>
                <a:gd name="connsiteY2" fmla="*/ 0 h 6915151"/>
                <a:gd name="connsiteX3" fmla="*/ 5901964 w 5901964"/>
                <a:gd name="connsiteY3" fmla="*/ 6915151 h 6915151"/>
                <a:gd name="connsiteX4" fmla="*/ 0 w 5901964"/>
                <a:gd name="connsiteY4" fmla="*/ 6858001 h 6915151"/>
                <a:gd name="connsiteX0" fmla="*/ 0 w 5762264"/>
                <a:gd name="connsiteY0" fmla="*/ 6858001 h 6946901"/>
                <a:gd name="connsiteX1" fmla="*/ 1714500 w 5762264"/>
                <a:gd name="connsiteY1" fmla="*/ 0 h 6946901"/>
                <a:gd name="connsiteX2" fmla="*/ 5762264 w 5762264"/>
                <a:gd name="connsiteY2" fmla="*/ 0 h 6946901"/>
                <a:gd name="connsiteX3" fmla="*/ 5686064 w 5762264"/>
                <a:gd name="connsiteY3" fmla="*/ 6946901 h 6946901"/>
                <a:gd name="connsiteX4" fmla="*/ 0 w 5762264"/>
                <a:gd name="connsiteY4" fmla="*/ 6858001 h 6946901"/>
                <a:gd name="connsiteX0" fmla="*/ 0 w 5806714"/>
                <a:gd name="connsiteY0" fmla="*/ 6858001 h 6858001"/>
                <a:gd name="connsiteX1" fmla="*/ 1714500 w 5806714"/>
                <a:gd name="connsiteY1" fmla="*/ 0 h 6858001"/>
                <a:gd name="connsiteX2" fmla="*/ 5762264 w 5806714"/>
                <a:gd name="connsiteY2" fmla="*/ 0 h 6858001"/>
                <a:gd name="connsiteX3" fmla="*/ 5806714 w 5806714"/>
                <a:gd name="connsiteY3" fmla="*/ 6851651 h 6858001"/>
                <a:gd name="connsiteX4" fmla="*/ 0 w 5806714"/>
                <a:gd name="connsiteY4" fmla="*/ 6858001 h 6858001"/>
                <a:gd name="connsiteX0" fmla="*/ 0 w 5825764"/>
                <a:gd name="connsiteY0" fmla="*/ 6832601 h 6851651"/>
                <a:gd name="connsiteX1" fmla="*/ 1733550 w 5825764"/>
                <a:gd name="connsiteY1" fmla="*/ 0 h 6851651"/>
                <a:gd name="connsiteX2" fmla="*/ 5781314 w 5825764"/>
                <a:gd name="connsiteY2" fmla="*/ 0 h 6851651"/>
                <a:gd name="connsiteX3" fmla="*/ 5825764 w 5825764"/>
                <a:gd name="connsiteY3" fmla="*/ 6851651 h 6851651"/>
                <a:gd name="connsiteX4" fmla="*/ 0 w 5825764"/>
                <a:gd name="connsiteY4" fmla="*/ 6832601 h 6851651"/>
                <a:gd name="connsiteX0" fmla="*/ 0 w 5819414"/>
                <a:gd name="connsiteY0" fmla="*/ 6864351 h 6864351"/>
                <a:gd name="connsiteX1" fmla="*/ 1727200 w 5819414"/>
                <a:gd name="connsiteY1" fmla="*/ 0 h 6864351"/>
                <a:gd name="connsiteX2" fmla="*/ 5774964 w 5819414"/>
                <a:gd name="connsiteY2" fmla="*/ 0 h 6864351"/>
                <a:gd name="connsiteX3" fmla="*/ 5819414 w 5819414"/>
                <a:gd name="connsiteY3" fmla="*/ 6851651 h 6864351"/>
                <a:gd name="connsiteX4" fmla="*/ 0 w 5819414"/>
                <a:gd name="connsiteY4" fmla="*/ 6864351 h 6864351"/>
                <a:gd name="connsiteX0" fmla="*/ 0 w 5819414"/>
                <a:gd name="connsiteY0" fmla="*/ 6864351 h 6864351"/>
                <a:gd name="connsiteX1" fmla="*/ 1727200 w 5819414"/>
                <a:gd name="connsiteY1" fmla="*/ 0 h 6864351"/>
                <a:gd name="connsiteX2" fmla="*/ 5818548 w 5819414"/>
                <a:gd name="connsiteY2" fmla="*/ 6350 h 6864351"/>
                <a:gd name="connsiteX3" fmla="*/ 5819414 w 5819414"/>
                <a:gd name="connsiteY3" fmla="*/ 6851651 h 6864351"/>
                <a:gd name="connsiteX4" fmla="*/ 0 w 5819414"/>
                <a:gd name="connsiteY4" fmla="*/ 6864351 h 6864351"/>
                <a:gd name="connsiteX0" fmla="*/ 0 w 5818559"/>
                <a:gd name="connsiteY0" fmla="*/ 6864351 h 6864351"/>
                <a:gd name="connsiteX1" fmla="*/ 1727200 w 5818559"/>
                <a:gd name="connsiteY1" fmla="*/ 0 h 6864351"/>
                <a:gd name="connsiteX2" fmla="*/ 5818548 w 5818559"/>
                <a:gd name="connsiteY2" fmla="*/ 6350 h 6864351"/>
                <a:gd name="connsiteX3" fmla="*/ 5813966 w 5818559"/>
                <a:gd name="connsiteY3" fmla="*/ 6858001 h 6864351"/>
                <a:gd name="connsiteX4" fmla="*/ 0 w 5818559"/>
                <a:gd name="connsiteY4" fmla="*/ 6864351 h 686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559" h="6864351">
                  <a:moveTo>
                    <a:pt x="0" y="6864351"/>
                  </a:moveTo>
                  <a:lnTo>
                    <a:pt x="1727200" y="0"/>
                  </a:lnTo>
                  <a:lnTo>
                    <a:pt x="5818548" y="6350"/>
                  </a:lnTo>
                  <a:cubicBezTo>
                    <a:pt x="5818837" y="2288117"/>
                    <a:pt x="5813677" y="4576234"/>
                    <a:pt x="5813966" y="6858001"/>
                  </a:cubicBezTo>
                  <a:lnTo>
                    <a:pt x="0" y="6864351"/>
                  </a:lnTo>
                  <a:close/>
                </a:path>
              </a:pathLst>
            </a:custGeom>
            <a:solidFill>
              <a:srgbClr val="0070C0"/>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Трапеция 6"/>
            <p:cNvSpPr/>
            <p:nvPr/>
          </p:nvSpPr>
          <p:spPr>
            <a:xfrm>
              <a:off x="2501900" y="0"/>
              <a:ext cx="4927600" cy="6864350"/>
            </a:xfrm>
            <a:custGeom>
              <a:avLst/>
              <a:gdLst>
                <a:gd name="connsiteX0" fmla="*/ 0 w 2387600"/>
                <a:gd name="connsiteY0" fmla="*/ 5080000 h 5080000"/>
                <a:gd name="connsiteX1" fmla="*/ 596900 w 2387600"/>
                <a:gd name="connsiteY1" fmla="*/ 0 h 5080000"/>
                <a:gd name="connsiteX2" fmla="*/ 1790700 w 2387600"/>
                <a:gd name="connsiteY2" fmla="*/ 0 h 5080000"/>
                <a:gd name="connsiteX3" fmla="*/ 2387600 w 2387600"/>
                <a:gd name="connsiteY3" fmla="*/ 5080000 h 5080000"/>
                <a:gd name="connsiteX4" fmla="*/ 0 w 2387600"/>
                <a:gd name="connsiteY4" fmla="*/ 5080000 h 5080000"/>
                <a:gd name="connsiteX0" fmla="*/ 0 w 5200650"/>
                <a:gd name="connsiteY0" fmla="*/ 6654800 h 6654800"/>
                <a:gd name="connsiteX1" fmla="*/ 596900 w 5200650"/>
                <a:gd name="connsiteY1" fmla="*/ 1574800 h 6654800"/>
                <a:gd name="connsiteX2" fmla="*/ 5200650 w 5200650"/>
                <a:gd name="connsiteY2" fmla="*/ 0 h 6654800"/>
                <a:gd name="connsiteX3" fmla="*/ 2387600 w 5200650"/>
                <a:gd name="connsiteY3" fmla="*/ 6654800 h 6654800"/>
                <a:gd name="connsiteX4" fmla="*/ 0 w 5200650"/>
                <a:gd name="connsiteY4" fmla="*/ 6654800 h 6654800"/>
                <a:gd name="connsiteX0" fmla="*/ 0 w 5200650"/>
                <a:gd name="connsiteY0" fmla="*/ 6654800 h 6889750"/>
                <a:gd name="connsiteX1" fmla="*/ 596900 w 5200650"/>
                <a:gd name="connsiteY1" fmla="*/ 1574800 h 6889750"/>
                <a:gd name="connsiteX2" fmla="*/ 5200650 w 5200650"/>
                <a:gd name="connsiteY2" fmla="*/ 0 h 6889750"/>
                <a:gd name="connsiteX3" fmla="*/ 3467100 w 5200650"/>
                <a:gd name="connsiteY3" fmla="*/ 6889750 h 6889750"/>
                <a:gd name="connsiteX4" fmla="*/ 0 w 5200650"/>
                <a:gd name="connsiteY4" fmla="*/ 6654800 h 6889750"/>
                <a:gd name="connsiteX0" fmla="*/ 0 w 5410200"/>
                <a:gd name="connsiteY0" fmla="*/ 6604000 h 6838950"/>
                <a:gd name="connsiteX1" fmla="*/ 596900 w 5410200"/>
                <a:gd name="connsiteY1" fmla="*/ 1524000 h 6838950"/>
                <a:gd name="connsiteX2" fmla="*/ 5410200 w 5410200"/>
                <a:gd name="connsiteY2" fmla="*/ 0 h 6838950"/>
                <a:gd name="connsiteX3" fmla="*/ 3467100 w 5410200"/>
                <a:gd name="connsiteY3" fmla="*/ 6838950 h 6838950"/>
                <a:gd name="connsiteX4" fmla="*/ 0 w 5410200"/>
                <a:gd name="connsiteY4" fmla="*/ 6604000 h 6838950"/>
                <a:gd name="connsiteX0" fmla="*/ 0 w 5429250"/>
                <a:gd name="connsiteY0" fmla="*/ 6604000 h 6838950"/>
                <a:gd name="connsiteX1" fmla="*/ 596900 w 5429250"/>
                <a:gd name="connsiteY1" fmla="*/ 1524000 h 6838950"/>
                <a:gd name="connsiteX2" fmla="*/ 5429250 w 5429250"/>
                <a:gd name="connsiteY2" fmla="*/ 0 h 6838950"/>
                <a:gd name="connsiteX3" fmla="*/ 3467100 w 5429250"/>
                <a:gd name="connsiteY3" fmla="*/ 6838950 h 6838950"/>
                <a:gd name="connsiteX4" fmla="*/ 0 w 5429250"/>
                <a:gd name="connsiteY4" fmla="*/ 6604000 h 6838950"/>
                <a:gd name="connsiteX0" fmla="*/ 0 w 5486400"/>
                <a:gd name="connsiteY0" fmla="*/ 6623050 h 6858000"/>
                <a:gd name="connsiteX1" fmla="*/ 596900 w 5486400"/>
                <a:gd name="connsiteY1" fmla="*/ 1543050 h 6858000"/>
                <a:gd name="connsiteX2" fmla="*/ 5486400 w 5486400"/>
                <a:gd name="connsiteY2" fmla="*/ 0 h 6858000"/>
                <a:gd name="connsiteX3" fmla="*/ 3467100 w 5486400"/>
                <a:gd name="connsiteY3" fmla="*/ 6858000 h 6858000"/>
                <a:gd name="connsiteX4" fmla="*/ 0 w 5486400"/>
                <a:gd name="connsiteY4" fmla="*/ 6623050 h 6858000"/>
                <a:gd name="connsiteX0" fmla="*/ 0 w 4927600"/>
                <a:gd name="connsiteY0" fmla="*/ 6864350 h 6864350"/>
                <a:gd name="connsiteX1" fmla="*/ 38100 w 4927600"/>
                <a:gd name="connsiteY1" fmla="*/ 1543050 h 6864350"/>
                <a:gd name="connsiteX2" fmla="*/ 4927600 w 4927600"/>
                <a:gd name="connsiteY2" fmla="*/ 0 h 6864350"/>
                <a:gd name="connsiteX3" fmla="*/ 2908300 w 4927600"/>
                <a:gd name="connsiteY3" fmla="*/ 6858000 h 6864350"/>
                <a:gd name="connsiteX4" fmla="*/ 0 w 4927600"/>
                <a:gd name="connsiteY4" fmla="*/ 6864350 h 6864350"/>
                <a:gd name="connsiteX0" fmla="*/ 0 w 4927600"/>
                <a:gd name="connsiteY0" fmla="*/ 6864350 h 6864350"/>
                <a:gd name="connsiteX1" fmla="*/ 4921250 w 4927600"/>
                <a:gd name="connsiteY1" fmla="*/ 0 h 6864350"/>
                <a:gd name="connsiteX2" fmla="*/ 4927600 w 4927600"/>
                <a:gd name="connsiteY2" fmla="*/ 0 h 6864350"/>
                <a:gd name="connsiteX3" fmla="*/ 2908300 w 4927600"/>
                <a:gd name="connsiteY3" fmla="*/ 6858000 h 6864350"/>
                <a:gd name="connsiteX4" fmla="*/ 0 w 4927600"/>
                <a:gd name="connsiteY4" fmla="*/ 686435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6864350">
                  <a:moveTo>
                    <a:pt x="0" y="6864350"/>
                  </a:moveTo>
                  <a:lnTo>
                    <a:pt x="4921250" y="0"/>
                  </a:lnTo>
                  <a:lnTo>
                    <a:pt x="4927600" y="0"/>
                  </a:lnTo>
                  <a:lnTo>
                    <a:pt x="2908300" y="6858000"/>
                  </a:lnTo>
                  <a:lnTo>
                    <a:pt x="0" y="6864350"/>
                  </a:lnTo>
                  <a:close/>
                </a:path>
              </a:pathLst>
            </a:custGeom>
            <a:solidFill>
              <a:srgbClr val="5B9BD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авнобедренный треугольник 7"/>
            <p:cNvSpPr/>
            <p:nvPr/>
          </p:nvSpPr>
          <p:spPr>
            <a:xfrm rot="11941518">
              <a:off x="3762815" y="-614414"/>
              <a:ext cx="2407173" cy="8054148"/>
            </a:xfrm>
            <a:custGeom>
              <a:avLst/>
              <a:gdLst>
                <a:gd name="connsiteX0" fmla="*/ 0 w 3197151"/>
                <a:gd name="connsiteY0" fmla="*/ 7880146 h 7880146"/>
                <a:gd name="connsiteX1" fmla="*/ 2131125 w 3197151"/>
                <a:gd name="connsiteY1" fmla="*/ 0 h 7880146"/>
                <a:gd name="connsiteX2" fmla="*/ 3197151 w 3197151"/>
                <a:gd name="connsiteY2" fmla="*/ 7880146 h 7880146"/>
                <a:gd name="connsiteX3" fmla="*/ 0 w 3197151"/>
                <a:gd name="connsiteY3" fmla="*/ 7880146 h 7880146"/>
                <a:gd name="connsiteX0" fmla="*/ 0 w 3197151"/>
                <a:gd name="connsiteY0" fmla="*/ 7890983 h 7890983"/>
                <a:gd name="connsiteX1" fmla="*/ 2432558 w 3197151"/>
                <a:gd name="connsiteY1" fmla="*/ 0 h 7890983"/>
                <a:gd name="connsiteX2" fmla="*/ 3197151 w 3197151"/>
                <a:gd name="connsiteY2" fmla="*/ 7890983 h 7890983"/>
                <a:gd name="connsiteX3" fmla="*/ 0 w 3197151"/>
                <a:gd name="connsiteY3" fmla="*/ 7890983 h 7890983"/>
                <a:gd name="connsiteX0" fmla="*/ 0 w 3197151"/>
                <a:gd name="connsiteY0" fmla="*/ 7886201 h 7886201"/>
                <a:gd name="connsiteX1" fmla="*/ 2418690 w 3197151"/>
                <a:gd name="connsiteY1" fmla="*/ 0 h 7886201"/>
                <a:gd name="connsiteX2" fmla="*/ 3197151 w 3197151"/>
                <a:gd name="connsiteY2" fmla="*/ 7886201 h 7886201"/>
                <a:gd name="connsiteX3" fmla="*/ 0 w 3197151"/>
                <a:gd name="connsiteY3" fmla="*/ 7886201 h 7886201"/>
                <a:gd name="connsiteX0" fmla="*/ 0 w 3197151"/>
                <a:gd name="connsiteY0" fmla="*/ 7886200 h 7886200"/>
                <a:gd name="connsiteX1" fmla="*/ 2418690 w 3197151"/>
                <a:gd name="connsiteY1" fmla="*/ 0 h 7886200"/>
                <a:gd name="connsiteX2" fmla="*/ 3197151 w 3197151"/>
                <a:gd name="connsiteY2" fmla="*/ 7886200 h 7886200"/>
                <a:gd name="connsiteX3" fmla="*/ 0 w 3197151"/>
                <a:gd name="connsiteY3" fmla="*/ 7886200 h 7886200"/>
                <a:gd name="connsiteX0" fmla="*/ 0 w 3192051"/>
                <a:gd name="connsiteY0" fmla="*/ 8080992 h 8080992"/>
                <a:gd name="connsiteX1" fmla="*/ 2413590 w 3192051"/>
                <a:gd name="connsiteY1" fmla="*/ 0 h 8080992"/>
                <a:gd name="connsiteX2" fmla="*/ 3192051 w 3192051"/>
                <a:gd name="connsiteY2" fmla="*/ 7886200 h 8080992"/>
                <a:gd name="connsiteX3" fmla="*/ 0 w 3192051"/>
                <a:gd name="connsiteY3" fmla="*/ 8080992 h 8080992"/>
                <a:gd name="connsiteX0" fmla="*/ 0 w 2413590"/>
                <a:gd name="connsiteY0" fmla="*/ 8080992 h 8080992"/>
                <a:gd name="connsiteX1" fmla="*/ 2413590 w 2413590"/>
                <a:gd name="connsiteY1" fmla="*/ 0 h 8080992"/>
                <a:gd name="connsiteX2" fmla="*/ 1928297 w 2413590"/>
                <a:gd name="connsiteY2" fmla="*/ 7401285 h 8080992"/>
                <a:gd name="connsiteX3" fmla="*/ 0 w 2413590"/>
                <a:gd name="connsiteY3" fmla="*/ 8080992 h 8080992"/>
                <a:gd name="connsiteX0" fmla="*/ 0 w 2409794"/>
                <a:gd name="connsiteY0" fmla="*/ 8059532 h 8059532"/>
                <a:gd name="connsiteX1" fmla="*/ 2409794 w 2409794"/>
                <a:gd name="connsiteY1" fmla="*/ 0 h 8059532"/>
                <a:gd name="connsiteX2" fmla="*/ 1928297 w 2409794"/>
                <a:gd name="connsiteY2" fmla="*/ 7379825 h 8059532"/>
                <a:gd name="connsiteX3" fmla="*/ 0 w 2409794"/>
                <a:gd name="connsiteY3" fmla="*/ 8059532 h 8059532"/>
                <a:gd name="connsiteX0" fmla="*/ 0 w 2406483"/>
                <a:gd name="connsiteY0" fmla="*/ 8056150 h 8056150"/>
                <a:gd name="connsiteX1" fmla="*/ 2406483 w 2406483"/>
                <a:gd name="connsiteY1" fmla="*/ 0 h 8056150"/>
                <a:gd name="connsiteX2" fmla="*/ 1928297 w 2406483"/>
                <a:gd name="connsiteY2" fmla="*/ 7376443 h 8056150"/>
                <a:gd name="connsiteX3" fmla="*/ 0 w 2406483"/>
                <a:gd name="connsiteY3" fmla="*/ 8056150 h 8056150"/>
                <a:gd name="connsiteX0" fmla="*/ 0 w 2417869"/>
                <a:gd name="connsiteY0" fmla="*/ 8055598 h 8055598"/>
                <a:gd name="connsiteX1" fmla="*/ 2417869 w 2417869"/>
                <a:gd name="connsiteY1" fmla="*/ 0 h 8055598"/>
                <a:gd name="connsiteX2" fmla="*/ 1928297 w 2417869"/>
                <a:gd name="connsiteY2" fmla="*/ 7375891 h 8055598"/>
                <a:gd name="connsiteX3" fmla="*/ 0 w 2417869"/>
                <a:gd name="connsiteY3" fmla="*/ 8055598 h 8055598"/>
                <a:gd name="connsiteX0" fmla="*/ 0 w 2412486"/>
                <a:gd name="connsiteY0" fmla="*/ 8058219 h 8058219"/>
                <a:gd name="connsiteX1" fmla="*/ 2412486 w 2412486"/>
                <a:gd name="connsiteY1" fmla="*/ 0 h 8058219"/>
                <a:gd name="connsiteX2" fmla="*/ 1928297 w 2412486"/>
                <a:gd name="connsiteY2" fmla="*/ 7378512 h 8058219"/>
                <a:gd name="connsiteX3" fmla="*/ 0 w 2412486"/>
                <a:gd name="connsiteY3" fmla="*/ 8058219 h 8058219"/>
                <a:gd name="connsiteX0" fmla="*/ 0 w 2397720"/>
                <a:gd name="connsiteY0" fmla="*/ 8062083 h 8062083"/>
                <a:gd name="connsiteX1" fmla="*/ 2397720 w 2397720"/>
                <a:gd name="connsiteY1" fmla="*/ 0 h 8062083"/>
                <a:gd name="connsiteX2" fmla="*/ 1913531 w 2397720"/>
                <a:gd name="connsiteY2" fmla="*/ 7378512 h 8062083"/>
                <a:gd name="connsiteX3" fmla="*/ 0 w 2397720"/>
                <a:gd name="connsiteY3" fmla="*/ 8062083 h 8062083"/>
                <a:gd name="connsiteX0" fmla="*/ 0 w 2407173"/>
                <a:gd name="connsiteY0" fmla="*/ 8054148 h 8054148"/>
                <a:gd name="connsiteX1" fmla="*/ 2407173 w 2407173"/>
                <a:gd name="connsiteY1" fmla="*/ 0 h 8054148"/>
                <a:gd name="connsiteX2" fmla="*/ 1922984 w 2407173"/>
                <a:gd name="connsiteY2" fmla="*/ 7378512 h 8054148"/>
                <a:gd name="connsiteX3" fmla="*/ 0 w 2407173"/>
                <a:gd name="connsiteY3" fmla="*/ 8054148 h 8054148"/>
                <a:gd name="connsiteX0" fmla="*/ 0 w 2407173"/>
                <a:gd name="connsiteY0" fmla="*/ 8054148 h 8054148"/>
                <a:gd name="connsiteX1" fmla="*/ 2407173 w 2407173"/>
                <a:gd name="connsiteY1" fmla="*/ 0 h 8054148"/>
                <a:gd name="connsiteX2" fmla="*/ 1929815 w 2407173"/>
                <a:gd name="connsiteY2" fmla="*/ 7391828 h 8054148"/>
                <a:gd name="connsiteX3" fmla="*/ 0 w 2407173"/>
                <a:gd name="connsiteY3" fmla="*/ 8054148 h 8054148"/>
              </a:gdLst>
              <a:ahLst/>
              <a:cxnLst>
                <a:cxn ang="0">
                  <a:pos x="connsiteX0" y="connsiteY0"/>
                </a:cxn>
                <a:cxn ang="0">
                  <a:pos x="connsiteX1" y="connsiteY1"/>
                </a:cxn>
                <a:cxn ang="0">
                  <a:pos x="connsiteX2" y="connsiteY2"/>
                </a:cxn>
                <a:cxn ang="0">
                  <a:pos x="connsiteX3" y="connsiteY3"/>
                </a:cxn>
              </a:cxnLst>
              <a:rect l="l" t="t" r="r" b="b"/>
              <a:pathLst>
                <a:path w="2407173" h="8054148">
                  <a:moveTo>
                    <a:pt x="0" y="8054148"/>
                  </a:moveTo>
                  <a:lnTo>
                    <a:pt x="2407173" y="0"/>
                  </a:lnTo>
                  <a:lnTo>
                    <a:pt x="1929815" y="7391828"/>
                  </a:lnTo>
                  <a:lnTo>
                    <a:pt x="0" y="8054148"/>
                  </a:ln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Равнобедренный треугольник 8"/>
            <p:cNvSpPr/>
            <p:nvPr/>
          </p:nvSpPr>
          <p:spPr>
            <a:xfrm>
              <a:off x="2515792" y="1943101"/>
              <a:ext cx="3587750" cy="4927600"/>
            </a:xfrm>
            <a:custGeom>
              <a:avLst/>
              <a:gdLst>
                <a:gd name="connsiteX0" fmla="*/ 0 w 1600200"/>
                <a:gd name="connsiteY0" fmla="*/ 2413000 h 2413000"/>
                <a:gd name="connsiteX1" fmla="*/ 800100 w 1600200"/>
                <a:gd name="connsiteY1" fmla="*/ 0 h 2413000"/>
                <a:gd name="connsiteX2" fmla="*/ 1600200 w 1600200"/>
                <a:gd name="connsiteY2" fmla="*/ 2413000 h 2413000"/>
                <a:gd name="connsiteX3" fmla="*/ 0 w 1600200"/>
                <a:gd name="connsiteY3" fmla="*/ 2413000 h 2413000"/>
                <a:gd name="connsiteX0" fmla="*/ 0 w 3517900"/>
                <a:gd name="connsiteY0" fmla="*/ 4927600 h 4927600"/>
                <a:gd name="connsiteX1" fmla="*/ 3517900 w 3517900"/>
                <a:gd name="connsiteY1" fmla="*/ 0 h 4927600"/>
                <a:gd name="connsiteX2" fmla="*/ 1600200 w 3517900"/>
                <a:gd name="connsiteY2" fmla="*/ 4927600 h 4927600"/>
                <a:gd name="connsiteX3" fmla="*/ 0 w 3517900"/>
                <a:gd name="connsiteY3" fmla="*/ 4927600 h 4927600"/>
                <a:gd name="connsiteX0" fmla="*/ 0 w 3587750"/>
                <a:gd name="connsiteY0" fmla="*/ 4927600 h 4927600"/>
                <a:gd name="connsiteX1" fmla="*/ 3517900 w 3587750"/>
                <a:gd name="connsiteY1" fmla="*/ 0 h 4927600"/>
                <a:gd name="connsiteX2" fmla="*/ 3587750 w 3587750"/>
                <a:gd name="connsiteY2" fmla="*/ 1314450 h 4927600"/>
                <a:gd name="connsiteX3" fmla="*/ 0 w 3587750"/>
                <a:gd name="connsiteY3" fmla="*/ 4927600 h 4927600"/>
              </a:gdLst>
              <a:ahLst/>
              <a:cxnLst>
                <a:cxn ang="0">
                  <a:pos x="connsiteX0" y="connsiteY0"/>
                </a:cxn>
                <a:cxn ang="0">
                  <a:pos x="connsiteX1" y="connsiteY1"/>
                </a:cxn>
                <a:cxn ang="0">
                  <a:pos x="connsiteX2" y="connsiteY2"/>
                </a:cxn>
                <a:cxn ang="0">
                  <a:pos x="connsiteX3" y="connsiteY3"/>
                </a:cxn>
              </a:cxnLst>
              <a:rect l="l" t="t" r="r" b="b"/>
              <a:pathLst>
                <a:path w="3587750" h="4927600">
                  <a:moveTo>
                    <a:pt x="0" y="4927600"/>
                  </a:moveTo>
                  <a:lnTo>
                    <a:pt x="3517900" y="0"/>
                  </a:lnTo>
                  <a:lnTo>
                    <a:pt x="3587750" y="1314450"/>
                  </a:lnTo>
                  <a:lnTo>
                    <a:pt x="0" y="4927600"/>
                  </a:lnTo>
                  <a:close/>
                </a:path>
              </a:pathLst>
            </a:cu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TextBox 10"/>
          <p:cNvSpPr txBox="1"/>
          <p:nvPr/>
        </p:nvSpPr>
        <p:spPr>
          <a:xfrm>
            <a:off x="6946900" y="2012950"/>
            <a:ext cx="5594350" cy="646331"/>
          </a:xfrm>
          <a:prstGeom prst="rect">
            <a:avLst/>
          </a:prstGeom>
          <a:noFill/>
        </p:spPr>
        <p:txBody>
          <a:bodyPr wrap="square" rtlCol="0">
            <a:spAutoFit/>
          </a:bodyPr>
          <a:lstStyle/>
          <a:p>
            <a:r>
              <a:rPr lang="ru-RU" sz="3600" b="1" dirty="0">
                <a:solidFill>
                  <a:schemeClr val="bg1"/>
                </a:solidFill>
                <a:latin typeface="Consolas" panose="020B0609020204030204" pitchFamily="49" charset="0"/>
              </a:rPr>
              <a:t>СПАСИБО ЗА ВНИМАНИЕ</a:t>
            </a:r>
            <a:r>
              <a:rPr lang="ru-RU" sz="3600" b="1" dirty="0" smtClean="0">
                <a:solidFill>
                  <a:schemeClr val="bg1"/>
                </a:solidFill>
                <a:latin typeface="Consolas" panose="020B0609020204030204" pitchFamily="49" charset="0"/>
              </a:rPr>
              <a:t>!</a:t>
            </a:r>
            <a:endParaRPr lang="ru-RU" sz="3600" b="1" dirty="0">
              <a:solidFill>
                <a:schemeClr val="bg1"/>
              </a:solidFill>
              <a:latin typeface="Consolas" panose="020B0609020204030204" pitchFamily="49" charset="0"/>
            </a:endParaRPr>
          </a:p>
        </p:txBody>
      </p:sp>
      <p:grpSp>
        <p:nvGrpSpPr>
          <p:cNvPr id="12" name="Группа 11"/>
          <p:cNvGrpSpPr/>
          <p:nvPr/>
        </p:nvGrpSpPr>
        <p:grpSpPr>
          <a:xfrm>
            <a:off x="11286471" y="185153"/>
            <a:ext cx="682745" cy="492341"/>
            <a:chOff x="3261898" y="2848736"/>
            <a:chExt cx="682745" cy="492341"/>
          </a:xfrm>
        </p:grpSpPr>
        <p:sp>
          <p:nvSpPr>
            <p:cNvPr id="13" name="Шестиугольник 12"/>
            <p:cNvSpPr/>
            <p:nvPr/>
          </p:nvSpPr>
          <p:spPr>
            <a:xfrm rot="5400000">
              <a:off x="3250687" y="2863826"/>
              <a:ext cx="488462" cy="466040"/>
            </a:xfrm>
            <a:prstGeom prst="hexagon">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Шестиугольник 14"/>
            <p:cNvSpPr/>
            <p:nvPr/>
          </p:nvSpPr>
          <p:spPr>
            <a:xfrm rot="5400000">
              <a:off x="3443945" y="2859947"/>
              <a:ext cx="488462" cy="466040"/>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p:cNvPicPr>
              <a:picLocks noChangeAspect="1"/>
            </p:cNvPicPr>
            <p:nvPr/>
          </p:nvPicPr>
          <p:blipFill>
            <a:blip r:embed="rId3">
              <a:extLst>
                <a:ext uri="{BEBA8EAE-BF5A-486C-A8C5-ECC9F3942E4B}">
                  <a14:imgProps xmlns:a14="http://schemas.microsoft.com/office/drawing/2010/main">
                    <a14:imgLayer r:embed="rId4">
                      <a14:imgEffect>
                        <a14:backgroundRemoval t="6849" b="86301" l="2913" r="96117"/>
                      </a14:imgEffect>
                    </a14:imgLayer>
                  </a14:imgProps>
                </a:ext>
              </a:extLst>
            </a:blip>
            <a:stretch>
              <a:fillRect/>
            </a:stretch>
          </p:blipFill>
          <p:spPr>
            <a:xfrm>
              <a:off x="3261899" y="2876062"/>
              <a:ext cx="682744" cy="461136"/>
            </a:xfrm>
            <a:prstGeom prst="rect">
              <a:avLst/>
            </a:prstGeom>
            <a:noFill/>
          </p:spPr>
        </p:pic>
      </p:grpSp>
      <p:sp>
        <p:nvSpPr>
          <p:cNvPr id="17" name="TextBox 16"/>
          <p:cNvSpPr txBox="1"/>
          <p:nvPr/>
        </p:nvSpPr>
        <p:spPr>
          <a:xfrm>
            <a:off x="6413500" y="3304278"/>
            <a:ext cx="5645150" cy="2554545"/>
          </a:xfrm>
          <a:prstGeom prst="rect">
            <a:avLst/>
          </a:prstGeom>
          <a:noFill/>
        </p:spPr>
        <p:txBody>
          <a:bodyPr wrap="square" rtlCol="0">
            <a:spAutoFit/>
          </a:bodyPr>
          <a:lstStyle/>
          <a:p>
            <a:pPr algn="ctr"/>
            <a:r>
              <a:rPr lang="ru-RU" sz="2000" dirty="0">
                <a:solidFill>
                  <a:schemeClr val="bg1"/>
                </a:solidFill>
                <a:latin typeface="Consolas" panose="020B0609020204030204" pitchFamily="49" charset="0"/>
              </a:rPr>
              <a:t>Адрес: </a:t>
            </a:r>
          </a:p>
          <a:p>
            <a:pPr algn="ctr"/>
            <a:r>
              <a:rPr lang="ru-RU" sz="2000" dirty="0">
                <a:solidFill>
                  <a:schemeClr val="bg1"/>
                </a:solidFill>
                <a:latin typeface="Consolas" panose="020B0609020204030204" pitchFamily="49" charset="0"/>
              </a:rPr>
              <a:t>124482, г. Москва, г. Зеленоград, </a:t>
            </a:r>
            <a:r>
              <a:rPr lang="ru-RU" sz="2000" dirty="0" err="1">
                <a:solidFill>
                  <a:schemeClr val="bg1"/>
                </a:solidFill>
                <a:latin typeface="Consolas" panose="020B0609020204030204" pitchFamily="49" charset="0"/>
              </a:rPr>
              <a:t>Савёлкинский</a:t>
            </a:r>
            <a:r>
              <a:rPr lang="ru-RU" sz="2000" dirty="0">
                <a:solidFill>
                  <a:schemeClr val="bg1"/>
                </a:solidFill>
                <a:latin typeface="Consolas" panose="020B0609020204030204" pitchFamily="49" charset="0"/>
              </a:rPr>
              <a:t> проезд, д. 4, офис 812</a:t>
            </a:r>
          </a:p>
          <a:p>
            <a:pPr algn="ctr"/>
            <a:r>
              <a:rPr lang="ru-RU" sz="2000" dirty="0">
                <a:solidFill>
                  <a:schemeClr val="bg1"/>
                </a:solidFill>
                <a:latin typeface="Consolas" panose="020B0609020204030204" pitchFamily="49" charset="0"/>
              </a:rPr>
              <a:t>тел/факс: +7 (495) 228-07-83/84 </a:t>
            </a:r>
          </a:p>
          <a:p>
            <a:pPr algn="ctr"/>
            <a:r>
              <a:rPr lang="ru-RU" sz="2000" dirty="0">
                <a:solidFill>
                  <a:schemeClr val="bg1"/>
                </a:solidFill>
                <a:latin typeface="Consolas" panose="020B0609020204030204" pitchFamily="49" charset="0"/>
              </a:rPr>
              <a:t>e-</a:t>
            </a:r>
            <a:r>
              <a:rPr lang="ru-RU" sz="2000" dirty="0" err="1">
                <a:solidFill>
                  <a:schemeClr val="bg1"/>
                </a:solidFill>
                <a:latin typeface="Consolas" panose="020B0609020204030204" pitchFamily="49" charset="0"/>
              </a:rPr>
              <a:t>mail</a:t>
            </a:r>
            <a:r>
              <a:rPr lang="ru-RU" sz="2000" dirty="0">
                <a:solidFill>
                  <a:schemeClr val="bg1"/>
                </a:solidFill>
                <a:latin typeface="Consolas" panose="020B0609020204030204" pitchFamily="49" charset="0"/>
              </a:rPr>
              <a:t>: </a:t>
            </a:r>
            <a:r>
              <a:rPr lang="ru-RU" sz="2000" dirty="0" smtClean="0">
                <a:solidFill>
                  <a:schemeClr val="bg1"/>
                </a:solidFill>
                <a:latin typeface="Consolas" panose="020B0609020204030204" pitchFamily="49" charset="0"/>
              </a:rPr>
              <a:t>info@soft-exp.com</a:t>
            </a:r>
          </a:p>
          <a:p>
            <a:pPr algn="ctr"/>
            <a:endParaRPr lang="ru-RU" sz="2000" dirty="0" smtClean="0">
              <a:solidFill>
                <a:schemeClr val="bg1"/>
              </a:solidFill>
              <a:latin typeface="Consolas" panose="020B0609020204030204" pitchFamily="49" charset="0"/>
            </a:endParaRPr>
          </a:p>
          <a:p>
            <a:pPr algn="ctr"/>
            <a:r>
              <a:rPr lang="en-US" sz="2000" dirty="0" smtClean="0">
                <a:solidFill>
                  <a:schemeClr val="bg1"/>
                </a:solidFill>
                <a:latin typeface="Consolas" panose="020B0609020204030204" pitchFamily="49" charset="0"/>
              </a:rPr>
              <a:t>www.soft-exp.com</a:t>
            </a:r>
            <a:endParaRPr lang="en-US" sz="2000" dirty="0">
              <a:solidFill>
                <a:schemeClr val="bg1"/>
              </a:solidFill>
              <a:latin typeface="Consolas" panose="020B0609020204030204" pitchFamily="49" charset="0"/>
            </a:endParaRPr>
          </a:p>
          <a:p>
            <a:pPr algn="ctr"/>
            <a:endParaRPr lang="ru-RU" sz="2000" dirty="0">
              <a:solidFill>
                <a:schemeClr val="bg1"/>
              </a:solidFill>
              <a:latin typeface="Consolas" panose="020B0609020204030204" pitchFamily="49" charset="0"/>
            </a:endParaRPr>
          </a:p>
        </p:txBody>
      </p:sp>
    </p:spTree>
    <p:extLst>
      <p:ext uri="{BB962C8B-B14F-4D97-AF65-F5344CB8AC3E}">
        <p14:creationId xmlns:p14="http://schemas.microsoft.com/office/powerpoint/2010/main" val="2818672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357</Words>
  <Application>Microsoft Office PowerPoint</Application>
  <PresentationFormat>Широкоэкранный</PresentationFormat>
  <Paragraphs>38</Paragraphs>
  <Slides>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vt:i4>
      </vt:variant>
    </vt:vector>
  </HeadingPairs>
  <TitlesOfParts>
    <vt:vector size="16" baseType="lpstr">
      <vt:lpstr>Arial</vt:lpstr>
      <vt:lpstr>Calibri</vt:lpstr>
      <vt:lpstr>Calibri Light</vt:lpstr>
      <vt:lpstr>Consolas</vt:lpstr>
      <vt:lpstr>Times New Roman</vt:lpstr>
      <vt:lpstr>Times New Roman CYR</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ОАО "Электронная Москва"</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Приемная Немерюка А.А.</dc:creator>
  <cp:lastModifiedBy>Федоренко Василий Васильевич</cp:lastModifiedBy>
  <cp:revision>49</cp:revision>
  <dcterms:created xsi:type="dcterms:W3CDTF">2019-08-28T13:48:59Z</dcterms:created>
  <dcterms:modified xsi:type="dcterms:W3CDTF">2019-10-20T17:15:50Z</dcterms:modified>
</cp:coreProperties>
</file>